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6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7.xml" ContentType="application/vnd.openxmlformats-officedocument.presentationml.slideLayout+xml"/>
  <Override PartName="/ppt/slides/slide10.xml" ContentType="application/vnd.openxmlformats-officedocument.presentationml.slide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4.xml" ContentType="application/vnd.openxmlformats-officedocument.presentationml.slide+xml"/>
  <Override PartName="/ppt/slideMasters/slideMaster2.xml" ContentType="application/vnd.openxmlformats-officedocument.presentationml.slideMaster+xml"/>
  <Override PartName="/ppt/slideLayouts/slideLayout1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6.xml" ContentType="application/vnd.openxmlformats-officedocument.presentationml.slideLayout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Masters/slideMaster3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Layouts/slideLayout18.xml" ContentType="application/vnd.openxmlformats-officedocument.presentationml.slideLayout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embedTrueTypeFonts="1" saveSubsetFonts="1" strictFirstAndLastChars="0">
  <p:sldMasterIdLst>
    <p:sldMasterId id="2147483648" r:id="rId1"/>
    <p:sldMasterId id="2147483663" r:id="rId2"/>
    <p:sldMasterId id="2147483674" r:id="rId3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x="9144000" cy="5143500"/>
  <p:notesSz cx="9144000" cy="5143500"/>
  <p:defaultText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F2CEC83B-EA67-4798-9530-4329DF40036E}">
  <a:tblStyle styleId="{F2CEC83B-EA67-4798-9530-4329DF40036E}" styleName="Table_0">
    <a:wholeTbl>
      <a:tcTxStyle>
        <a:srgbClr val="000000"/>
      </a:tcTxStyle>
      <a:tcStyle>
        <a:tcBdr>
          <a:left>
            <a:ln w="9525">
              <a:solidFill>
                <a:srgbClr val="9E9E9E"/>
              </a:solidFill>
            </a:ln>
          </a:left>
          <a:right>
            <a:ln w="9525">
              <a:solidFill>
                <a:srgbClr val="9E9E9E"/>
              </a:solidFill>
            </a:ln>
          </a:right>
          <a:top>
            <a:ln w="9525">
              <a:solidFill>
                <a:srgbClr val="9E9E9E"/>
              </a:solidFill>
            </a:ln>
          </a:top>
          <a:bottom>
            <a:ln w="9525">
              <a:solidFill>
                <a:srgbClr val="9E9E9E"/>
              </a:solidFill>
            </a:ln>
          </a:bottom>
          <a:insideH>
            <a:ln w="9525">
              <a:solidFill>
                <a:srgbClr val="9E9E9E"/>
              </a:solidFill>
            </a:ln>
          </a:insideH>
          <a:insideV>
            <a:ln w="9525">
              <a:solidFill>
                <a:srgbClr val="9E9E9E"/>
              </a:solidFill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533"/>
        <p:guide pos="397"/>
        <p:guide pos="3240" orient="horz"/>
        <p:guide orient="horz"/>
        <p:guide pos="510" orient="horz"/>
      </p:guideLst>
    </p:cSldViewPr>
  </p:slideViewPr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theme" Target="theme/theme1.xml"/><Relationship Id="rId5" Type="http://schemas.openxmlformats.org/officeDocument/2006/relationships/theme" Target="theme/theme2.xml"/><Relationship Id="rId6" Type="http://schemas.openxmlformats.org/officeDocument/2006/relationships/theme" Target="theme/theme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presProps" Target="presProps.xml" /><Relationship Id="rId22" Type="http://schemas.openxmlformats.org/officeDocument/2006/relationships/tableStyles" Target="tableStyles.xml" /><Relationship Id="rId23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ТИТУЛЬНЫЙ" preserve="0" showMasterPhAnim="0" type="title" userDrawn="1">
  <p:cSld name="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/>
          <p:nvPr/>
        </p:nvPicPr>
        <p:blipFill>
          <a:blip r:embed="rId2">
            <a:alphaModFix/>
          </a:blip>
          <a:srcRect l="99" t="0" r="99" b="0"/>
          <a:stretch/>
        </p:blipFill>
        <p:spPr bwMode="auto"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subTitle" idx="1"/>
          </p:nvPr>
        </p:nvSpPr>
        <p:spPr bwMode="auto"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pPr>
              <a:defRPr/>
            </a:pPr>
            <a:endParaRPr/>
          </a:p>
        </p:txBody>
      </p:sp>
      <p:sp>
        <p:nvSpPr>
          <p:cNvPr id="12" name="Google Shape;12;p2"/>
          <p:cNvSpPr txBox="1"/>
          <p:nvPr>
            <p:ph type="title"/>
          </p:nvPr>
        </p:nvSpPr>
        <p:spPr bwMode="auto"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Заголовок" preserve="0" showMasterPhAnim="0" userDrawn="1">
  <p:cSld name="CUSTOM_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 bwMode="auto"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Слайд с кодом 1" preserve="0" showMasterPhAnim="0" userDrawn="1">
  <p:cSld name="CUSTOM_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type="title"/>
          </p:nvPr>
        </p:nvSpPr>
        <p:spPr bwMode="auto"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9" name="Google Shape;49;p12"/>
          <p:cNvSpPr/>
          <p:nvPr/>
        </p:nvSpPr>
        <p:spPr bwMode="auto"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0" name="Google Shape;50;p12"/>
          <p:cNvSpPr txBox="1"/>
          <p:nvPr>
            <p:ph type="subTitle" idx="1"/>
          </p:nvPr>
        </p:nvSpPr>
        <p:spPr bwMode="auto"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</a:defRPr>
            </a:lvl1pPr>
            <a:lvl2pPr lvl="1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Слайд с кодом 2" preserve="0" showMasterPhAnim="0" userDrawn="1">
  <p:cSld name="CUSTOM_2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 bwMode="auto"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3" name="Google Shape;53;p13"/>
          <p:cNvSpPr/>
          <p:nvPr/>
        </p:nvSpPr>
        <p:spPr bwMode="auto"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4" name="Google Shape;54;p13"/>
          <p:cNvSpPr txBox="1"/>
          <p:nvPr>
            <p:ph type="subTitle" idx="1"/>
          </p:nvPr>
        </p:nvSpPr>
        <p:spPr bwMode="auto"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</a:defRPr>
            </a:lvl1pPr>
            <a:lvl2pPr lvl="1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Слайд КОД+ТЕКСТ 1" preserve="0" showMasterPhAnim="0" userDrawn="1">
  <p:cSld name="CUSTOM_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 bwMode="auto"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7" name="Google Shape;57;p14"/>
          <p:cNvSpPr txBox="1"/>
          <p:nvPr>
            <p:ph type="subTitle" idx="1"/>
          </p:nvPr>
        </p:nvSpPr>
        <p:spPr bwMode="auto"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58" name="Google Shape;58;p14"/>
          <p:cNvSpPr/>
          <p:nvPr/>
        </p:nvSpPr>
        <p:spPr bwMode="auto"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9" name="Google Shape;59;p14"/>
          <p:cNvSpPr txBox="1"/>
          <p:nvPr>
            <p:ph type="subTitle" idx="2"/>
          </p:nvPr>
        </p:nvSpPr>
        <p:spPr bwMode="auto"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</a:defRPr>
            </a:lvl1pPr>
            <a:lvl2pPr lvl="1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Слайд КОД+ТЕКСТ 2" preserve="0" showMasterPhAnim="0" userDrawn="1">
  <p:cSld name="CUSTOM_4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 bwMode="auto"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2" name="Google Shape;62;p15"/>
          <p:cNvSpPr/>
          <p:nvPr/>
        </p:nvSpPr>
        <p:spPr bwMode="auto"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63" name="Google Shape;63;p15"/>
          <p:cNvSpPr txBox="1"/>
          <p:nvPr>
            <p:ph type="subTitle" idx="1"/>
          </p:nvPr>
        </p:nvSpPr>
        <p:spPr bwMode="auto"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</a:defRPr>
            </a:lvl1pPr>
            <a:lvl2pPr lvl="1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4" name="Google Shape;64;p15"/>
          <p:cNvSpPr txBox="1"/>
          <p:nvPr>
            <p:ph type="subTitle" idx="2"/>
          </p:nvPr>
        </p:nvSpPr>
        <p:spPr bwMode="auto"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блок текст + картинка" preserve="0" showMasterPhAnim="0" type="title" userDrawn="1">
  <p:cSld name="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 bwMode="auto">
          <a:xfrm>
            <a:off x="495300" y="1493849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pPr>
              <a:defRPr/>
            </a:pPr>
            <a:endParaRPr/>
          </a:p>
        </p:txBody>
      </p:sp>
      <p:pic>
        <p:nvPicPr>
          <p:cNvPr id="71" name="Google Shape;71;p17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Цитата, фон градиент" preserve="0" showMasterPhAnim="0" type="secHead" userDrawn="1">
  <p:cSld name="SECTION_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 bwMode="auto"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pPr>
              <a:defRPr/>
            </a:pPr>
            <a:endParaRPr/>
          </a:p>
        </p:txBody>
      </p:sp>
      <p:sp>
        <p:nvSpPr>
          <p:cNvPr id="74" name="Google Shape;74;p18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/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этапы процесса" preserve="0" showMasterPhAnim="0" userDrawn="1">
  <p:cSld name="CUSTOM_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 bwMode="auto"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pic>
        <p:nvPicPr>
          <p:cNvPr id="77" name="Google Shape;77;p19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/>
          <p:nvPr/>
        </p:nvPicPr>
        <p:blipFill>
          <a:blip r:embed="rId5">
            <a:alphaModFix/>
          </a:blip>
          <a:stretch/>
        </p:blipFill>
        <p:spPr bwMode="auto"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 bwMode="auto"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82" name="Google Shape;82;p19"/>
          <p:cNvSpPr txBox="1"/>
          <p:nvPr/>
        </p:nvSpPr>
        <p:spPr bwMode="auto"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83" name="Google Shape;83;p19"/>
          <p:cNvSpPr txBox="1"/>
          <p:nvPr/>
        </p:nvSpPr>
        <p:spPr bwMode="auto"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84" name="Google Shape;84;p19"/>
          <p:cNvSpPr txBox="1"/>
          <p:nvPr/>
        </p:nvSpPr>
        <p:spPr bwMode="auto"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85" name="Google Shape;85;p19"/>
          <p:cNvSpPr txBox="1"/>
          <p:nvPr/>
        </p:nvSpPr>
        <p:spPr bwMode="auto">
          <a:xfrm>
            <a:off x="982906" y="3241600"/>
            <a:ext cx="1523099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  <a:defRPr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  <a:defRPr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86" name="Google Shape;86;p19"/>
          <p:cNvSpPr txBox="1"/>
          <p:nvPr/>
        </p:nvSpPr>
        <p:spPr bwMode="auto">
          <a:xfrm>
            <a:off x="2828343" y="3241600"/>
            <a:ext cx="1523099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  <a:defRPr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  <a:defRPr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87" name="Google Shape;87;p19"/>
          <p:cNvSpPr txBox="1"/>
          <p:nvPr/>
        </p:nvSpPr>
        <p:spPr bwMode="auto">
          <a:xfrm>
            <a:off x="4587670" y="3241600"/>
            <a:ext cx="1523099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  <a:defRPr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  <a:defRPr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88" name="Google Shape;88;p19"/>
          <p:cNvSpPr txBox="1"/>
          <p:nvPr/>
        </p:nvSpPr>
        <p:spPr bwMode="auto">
          <a:xfrm>
            <a:off x="6407056" y="3241600"/>
            <a:ext cx="1523099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  <a:defRPr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  <a:defRPr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Список в 2 колонки " preserve="0" showMasterPhAnim="0" userDrawn="1">
  <p:cSld name="CUSTOM_8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type="title"/>
          </p:nvPr>
        </p:nvSpPr>
        <p:spPr bwMode="auto"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graphicFrame>
        <p:nvGraphicFramePr>
          <p:cNvPr id="91" name="Google Shape;91;p20"/>
          <p:cNvGraphicFramePr>
            <a:graphicFrameLocks xmlns:a="http://schemas.openxmlformats.org/drawingml/2006/main"/>
          </p:cNvGraphicFramePr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 firstRow="0" firstCol="0" lastRow="0" lastCol="0" bandRow="0" bandCol="0">
                <a:tableStyleId>{F2CEC83B-EA67-4798-9530-4329DF40036E}</a:tableStyleId>
                <a:noFill/>
              </a:tblPr>
              <a:tblGrid>
                <a:gridCol w="3800400"/>
                <a:gridCol w="4410000"/>
              </a:tblGrid>
              <a:tr h="47915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  <a:defRPr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algn="ctr">
                      <a:solidFill>
                        <a:srgbClr val="FFFFFF"/>
                      </a:solidFill>
                    </a:lnL>
                    <a:lnR w="9525" algn="ctr">
                      <a:solidFill>
                        <a:srgbClr val="FFFFFF"/>
                      </a:solidFill>
                    </a:lnR>
                    <a:lnT w="9525" algn="ctr">
                      <a:solidFill>
                        <a:srgbClr val="FFFFFF"/>
                      </a:solidFill>
                    </a:lnT>
                    <a:lnB w="9525" algn="ctr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  <a:defRPr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91425" marR="91425" marT="91425" marB="91425">
                    <a:lnL w="9525" algn="ctr">
                      <a:solidFill>
                        <a:srgbClr val="FFFFFF"/>
                      </a:solidFill>
                    </a:lnL>
                    <a:lnR w="9525" algn="ctr">
                      <a:solidFill>
                        <a:srgbClr val="FFFFFF"/>
                      </a:solidFill>
                    </a:lnR>
                    <a:lnT w="9525" algn="ctr">
                      <a:solidFill>
                        <a:srgbClr val="FFFFFF"/>
                      </a:solidFill>
                    </a:lnT>
                    <a:lnB w="9525" algn="ctr">
                      <a:solidFill>
                        <a:srgbClr val="FFFFFF"/>
                      </a:solidFill>
                    </a:lnB>
                  </a:tcPr>
                </a:tc>
              </a:tr>
              <a:tr h="1016175">
                <a:tc>
                  <a:txBody>
                    <a:bodyPr/>
                    <a:p>
                      <a:pPr marL="457200" lvl="0" indent="-32385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  <a:defRPr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</a:endParaRPr>
                    </a:p>
                    <a:p>
                      <a:pPr marL="457200" lvl="0" indent="-32385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  <a:defRPr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</a:endParaRPr>
                    </a:p>
                    <a:p>
                      <a:pPr marL="457200" lvl="0" indent="-32385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  <a:defRPr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algn="ctr">
                      <a:solidFill>
                        <a:srgbClr val="FFFFFF"/>
                      </a:solidFill>
                    </a:lnL>
                    <a:lnR w="9525" algn="ctr">
                      <a:solidFill>
                        <a:srgbClr val="FFFFFF"/>
                      </a:solidFill>
                    </a:lnR>
                    <a:lnT w="9525" algn="ctr">
                      <a:solidFill>
                        <a:srgbClr val="FFFFFF"/>
                      </a:solidFill>
                    </a:lnT>
                    <a:lnB w="9525" algn="ctr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p>
                      <a:pPr marL="457200" lvl="0" indent="-31750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  <a:defRPr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</a:endParaRPr>
                    </a:p>
                    <a:p>
                      <a:pPr marL="457200" lvl="0" indent="-32385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  <a:defRPr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</a:endParaRPr>
                    </a:p>
                    <a:p>
                      <a:pPr marL="457200" lvl="0" indent="-32385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  <a:defRPr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91425" marR="91425" marT="91425" marB="91425">
                    <a:lnL w="9525" algn="ctr">
                      <a:solidFill>
                        <a:srgbClr val="FFFFFF"/>
                      </a:solidFill>
                    </a:lnL>
                    <a:lnR w="9525" algn="ctr">
                      <a:solidFill>
                        <a:srgbClr val="FFFFFF"/>
                      </a:solidFill>
                    </a:lnR>
                    <a:lnT w="9525" algn="ctr">
                      <a:solidFill>
                        <a:srgbClr val="FFFFFF"/>
                      </a:solidFill>
                    </a:lnT>
                    <a:lnB w="9525" algn="ctr">
                      <a:solidFill>
                        <a:srgbClr val="FFFFFF"/>
                      </a:solidFill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ссылка на источник" preserve="0" showMasterPhAnim="0" type="twoColTx" userDrawn="1">
  <p:cSld name="TITLE_AND_TWO_COLUMN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 bwMode="auto"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Белый слайд + заголовок" preserve="0" showMasterPhAnim="0" type="secHead" userDrawn="1">
  <p:cSld name="SECTION_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 bwMode="auto"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pPr>
              <a:defRPr/>
            </a:pPr>
            <a:endParaRPr/>
          </a:p>
        </p:txBody>
      </p:sp>
      <p:sp>
        <p:nvSpPr>
          <p:cNvPr id="15" name="Google Shape;15;p3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/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Слайд с подтемой" preserve="0" showMasterPhAnim="0" userDrawn="1">
  <p:cSld name="MAIN_POI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>
            <p:ph type="title"/>
          </p:nvPr>
        </p:nvSpPr>
        <p:spPr bwMode="auto"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Таблица " preserve="0" showMasterPhAnim="0" userDrawn="1">
  <p:cSld name="CUSTOM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/>
          <p:nvPr>
            <p:ph type="title"/>
          </p:nvPr>
        </p:nvSpPr>
        <p:spPr bwMode="auto"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graphicFrame>
        <p:nvGraphicFramePr>
          <p:cNvPr id="98" name="Google Shape;98;p23"/>
          <p:cNvGraphicFramePr>
            <a:graphicFrameLocks xmlns:a="http://schemas.openxmlformats.org/drawingml/2006/main"/>
          </p:cNvGraphicFramePr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 firstRow="0" firstCol="0" lastRow="0" lastCol="0" bandRow="0" bandCol="0">
                <a:tableStyleId>{F2CEC83B-EA67-4798-9530-4329DF40036E}</a:tableStyleId>
                <a:noFill/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91425" marR="91425" marT="91425" marB="91425" anchor="ctr">
                    <a:lnL w="9525" algn="ctr">
                      <a:solidFill>
                        <a:srgbClr val="D9D9D9"/>
                      </a:solidFill>
                    </a:lnL>
                    <a:lnR w="9525" algn="ctr">
                      <a:solidFill>
                        <a:srgbClr val="D9D9D9"/>
                      </a:solidFill>
                    </a:lnR>
                    <a:lnT w="9525" algn="ctr">
                      <a:solidFill>
                        <a:srgbClr val="D9D9D9"/>
                      </a:solidFill>
                    </a:lnT>
                    <a:lnB w="9525" algn="ctr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91425" marR="91425" marT="91425" marB="91425" anchor="ctr">
                    <a:lnL w="9525" algn="ctr">
                      <a:solidFill>
                        <a:srgbClr val="D9D9D9"/>
                      </a:solidFill>
                    </a:lnL>
                    <a:lnR w="9525" algn="ctr">
                      <a:solidFill>
                        <a:srgbClr val="D9D9D9"/>
                      </a:solidFill>
                    </a:lnR>
                    <a:lnT w="9525" algn="ctr">
                      <a:solidFill>
                        <a:srgbClr val="D9D9D9"/>
                      </a:solidFill>
                    </a:lnT>
                    <a:lnB w="9525" algn="ctr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defRPr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91425" marR="91425" marT="91425" marB="91425" anchor="ctr">
                    <a:lnL w="9525" algn="ctr">
                      <a:solidFill>
                        <a:srgbClr val="D9D9D9"/>
                      </a:solidFill>
                    </a:lnL>
                    <a:lnR w="9525" algn="ctr">
                      <a:solidFill>
                        <a:srgbClr val="D9D9D9"/>
                      </a:solidFill>
                    </a:lnR>
                    <a:lnT w="9525" algn="ctr">
                      <a:solidFill>
                        <a:srgbClr val="D9D9D9"/>
                      </a:solidFill>
                    </a:lnT>
                    <a:lnB w="9525" algn="ctr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defRPr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91425" marR="91425" marT="91425" marB="91425" anchor="ctr">
                    <a:lnL w="9525" algn="ctr">
                      <a:solidFill>
                        <a:srgbClr val="D9D9D9"/>
                      </a:solidFill>
                    </a:lnL>
                    <a:lnR w="9525" algn="ctr">
                      <a:solidFill>
                        <a:srgbClr val="D9D9D9"/>
                      </a:solidFill>
                    </a:lnR>
                    <a:lnT w="9525" algn="ctr">
                      <a:solidFill>
                        <a:srgbClr val="D9D9D9"/>
                      </a:solidFill>
                    </a:lnT>
                    <a:lnB w="9525" algn="ctr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20325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91425" marR="91425" marT="91425" marB="91425">
                    <a:lnL w="9525" algn="ctr">
                      <a:solidFill>
                        <a:srgbClr val="D9D9D9"/>
                      </a:solidFill>
                    </a:lnL>
                    <a:lnR w="9525" algn="ctr">
                      <a:solidFill>
                        <a:srgbClr val="D9D9D9"/>
                      </a:solidFill>
                    </a:lnR>
                    <a:lnT w="9525" algn="ctr">
                      <a:solidFill>
                        <a:srgbClr val="D9D9D9"/>
                      </a:solidFill>
                    </a:lnT>
                    <a:lnB w="9525" algn="ctr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91425" marR="91425" marT="91425" marB="91425">
                    <a:lnL w="9525" algn="ctr">
                      <a:solidFill>
                        <a:srgbClr val="D9D9D9"/>
                      </a:solidFill>
                    </a:lnL>
                    <a:lnR w="9525" algn="ctr">
                      <a:solidFill>
                        <a:srgbClr val="D9D9D9"/>
                      </a:solidFill>
                    </a:lnR>
                    <a:lnT w="9525" algn="ctr">
                      <a:solidFill>
                        <a:srgbClr val="D9D9D9"/>
                      </a:solidFill>
                    </a:lnT>
                    <a:lnB w="9525" algn="ctr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91425" marR="91425" marT="91425" marB="91425">
                    <a:lnL w="9525" algn="ctr">
                      <a:solidFill>
                        <a:srgbClr val="D9D9D9"/>
                      </a:solidFill>
                    </a:lnL>
                    <a:lnR w="9525" algn="ctr">
                      <a:solidFill>
                        <a:srgbClr val="D9D9D9"/>
                      </a:solidFill>
                    </a:lnR>
                    <a:lnT w="9525" algn="ctr">
                      <a:solidFill>
                        <a:srgbClr val="D9D9D9"/>
                      </a:solidFill>
                    </a:lnT>
                    <a:lnB w="9525" algn="ctr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defRPr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91425" marR="91425" marT="91425" marB="91425">
                    <a:lnL w="9525" algn="ctr">
                      <a:solidFill>
                        <a:srgbClr val="D9D9D9"/>
                      </a:solidFill>
                    </a:lnL>
                    <a:lnR w="9525" algn="ctr">
                      <a:solidFill>
                        <a:srgbClr val="D9D9D9"/>
                      </a:solidFill>
                    </a:lnR>
                    <a:lnT w="9525" algn="ctr">
                      <a:solidFill>
                        <a:srgbClr val="D9D9D9"/>
                      </a:solidFill>
                    </a:lnT>
                    <a:lnB w="9525" algn="ctr">
                      <a:solidFill>
                        <a:srgbClr val="D9D9D9"/>
                      </a:solidFill>
                    </a:lnB>
                  </a:tcPr>
                </a:tc>
              </a:tr>
              <a:tr h="420325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91425" marR="91425" marT="91425" marB="91425">
                    <a:lnL w="9525" algn="ctr">
                      <a:solidFill>
                        <a:srgbClr val="D9D9D9"/>
                      </a:solidFill>
                    </a:lnL>
                    <a:lnR w="9525" algn="ctr">
                      <a:solidFill>
                        <a:srgbClr val="D9D9D9"/>
                      </a:solidFill>
                    </a:lnR>
                    <a:lnT w="9525" algn="ctr">
                      <a:solidFill>
                        <a:srgbClr val="D9D9D9"/>
                      </a:solidFill>
                    </a:lnT>
                    <a:lnB w="9525" algn="ctr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300"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91425" marR="91425" marT="91425" marB="91425">
                    <a:lnL w="9525" algn="ctr">
                      <a:solidFill>
                        <a:srgbClr val="D9D9D9"/>
                      </a:solidFill>
                    </a:lnL>
                    <a:lnR w="9525" algn="ctr">
                      <a:solidFill>
                        <a:srgbClr val="D9D9D9"/>
                      </a:solidFill>
                    </a:lnR>
                    <a:lnT w="9525" algn="ctr">
                      <a:solidFill>
                        <a:srgbClr val="D9D9D9"/>
                      </a:solidFill>
                    </a:lnT>
                    <a:lnB w="9525" algn="ctr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300"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91425" marR="91425" marT="91425" marB="91425">
                    <a:lnL w="9525" algn="ctr">
                      <a:solidFill>
                        <a:srgbClr val="D9D9D9"/>
                      </a:solidFill>
                    </a:lnL>
                    <a:lnR w="9525" algn="ctr">
                      <a:solidFill>
                        <a:srgbClr val="D9D9D9"/>
                      </a:solidFill>
                    </a:lnR>
                    <a:lnT w="9525" algn="ctr">
                      <a:solidFill>
                        <a:srgbClr val="D9D9D9"/>
                      </a:solidFill>
                    </a:lnT>
                    <a:lnB w="9525" algn="ctr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300"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91425" marR="91425" marT="91425" marB="91425">
                    <a:lnL w="9525" algn="ctr">
                      <a:solidFill>
                        <a:srgbClr val="D9D9D9"/>
                      </a:solidFill>
                    </a:lnL>
                    <a:lnR w="9525" algn="ctr">
                      <a:solidFill>
                        <a:srgbClr val="D9D9D9"/>
                      </a:solidFill>
                    </a:lnR>
                    <a:lnT w="9525" algn="ctr">
                      <a:solidFill>
                        <a:srgbClr val="D9D9D9"/>
                      </a:solidFill>
                    </a:lnT>
                    <a:lnB w="9525" algn="ctr">
                      <a:solidFill>
                        <a:srgbClr val="D9D9D9"/>
                      </a:solidFill>
                    </a:lnB>
                  </a:tcPr>
                </a:tc>
              </a:tr>
              <a:tr h="420325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91425" marR="91425" marT="91425" marB="91425">
                    <a:lnL w="9525" algn="ctr">
                      <a:solidFill>
                        <a:srgbClr val="D9D9D9"/>
                      </a:solidFill>
                    </a:lnL>
                    <a:lnR w="9525" algn="ctr">
                      <a:solidFill>
                        <a:srgbClr val="D9D9D9"/>
                      </a:solidFill>
                    </a:lnR>
                    <a:lnT w="9525" algn="ctr">
                      <a:solidFill>
                        <a:srgbClr val="D9D9D9"/>
                      </a:solidFill>
                    </a:lnT>
                    <a:lnB w="9525" algn="ctr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300"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91425" marR="91425" marT="91425" marB="91425">
                    <a:lnL w="9525" algn="ctr">
                      <a:solidFill>
                        <a:srgbClr val="D9D9D9"/>
                      </a:solidFill>
                    </a:lnL>
                    <a:lnR w="9525" algn="ctr">
                      <a:solidFill>
                        <a:srgbClr val="D9D9D9"/>
                      </a:solidFill>
                    </a:lnR>
                    <a:lnT w="9525" algn="ctr">
                      <a:solidFill>
                        <a:srgbClr val="D9D9D9"/>
                      </a:solidFill>
                    </a:lnT>
                    <a:lnB w="9525" algn="ctr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300"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91425" marR="91425" marT="91425" marB="91425">
                    <a:lnL w="9525" algn="ctr">
                      <a:solidFill>
                        <a:srgbClr val="D9D9D9"/>
                      </a:solidFill>
                    </a:lnL>
                    <a:lnR w="9525" algn="ctr">
                      <a:solidFill>
                        <a:srgbClr val="D9D9D9"/>
                      </a:solidFill>
                    </a:lnR>
                    <a:lnT w="9525" algn="ctr">
                      <a:solidFill>
                        <a:srgbClr val="D9D9D9"/>
                      </a:solidFill>
                    </a:lnT>
                    <a:lnB w="9525" algn="ctr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300"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91425" marR="91425" marT="91425" marB="91425">
                    <a:lnL w="9525" algn="ctr">
                      <a:solidFill>
                        <a:srgbClr val="D9D9D9"/>
                      </a:solidFill>
                    </a:lnL>
                    <a:lnR w="9525" algn="ctr">
                      <a:solidFill>
                        <a:srgbClr val="D9D9D9"/>
                      </a:solidFill>
                    </a:lnR>
                    <a:lnT w="9525" algn="ctr">
                      <a:solidFill>
                        <a:srgbClr val="D9D9D9"/>
                      </a:solidFill>
                    </a:lnT>
                    <a:lnB w="9525" algn="ctr">
                      <a:solidFill>
                        <a:srgbClr val="D9D9D9"/>
                      </a:solidFill>
                    </a:lnB>
                  </a:tcPr>
                </a:tc>
              </a:tr>
              <a:tr h="420325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91425" marR="91425" marT="91425" marB="91425">
                    <a:lnL w="9525" algn="ctr">
                      <a:solidFill>
                        <a:srgbClr val="D9D9D9"/>
                      </a:solidFill>
                    </a:lnL>
                    <a:lnR w="9525" algn="ctr">
                      <a:solidFill>
                        <a:srgbClr val="D9D9D9"/>
                      </a:solidFill>
                    </a:lnR>
                    <a:lnT w="9525" algn="ctr">
                      <a:solidFill>
                        <a:srgbClr val="D9D9D9"/>
                      </a:solidFill>
                    </a:lnT>
                    <a:lnB w="9525" algn="ctr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300"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91425" marR="91425" marT="91425" marB="91425">
                    <a:lnL w="9525" algn="ctr">
                      <a:solidFill>
                        <a:srgbClr val="D9D9D9"/>
                      </a:solidFill>
                    </a:lnL>
                    <a:lnR w="9525" algn="ctr">
                      <a:solidFill>
                        <a:srgbClr val="D9D9D9"/>
                      </a:solidFill>
                    </a:lnR>
                    <a:lnT w="9525" algn="ctr">
                      <a:solidFill>
                        <a:srgbClr val="D9D9D9"/>
                      </a:solidFill>
                    </a:lnT>
                    <a:lnB w="9525" algn="ctr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300"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91425" marR="91425" marT="91425" marB="91425">
                    <a:lnL w="9525" algn="ctr">
                      <a:solidFill>
                        <a:srgbClr val="D9D9D9"/>
                      </a:solidFill>
                    </a:lnL>
                    <a:lnR w="9525" algn="ctr">
                      <a:solidFill>
                        <a:srgbClr val="D9D9D9"/>
                      </a:solidFill>
                    </a:lnR>
                    <a:lnT w="9525" algn="ctr">
                      <a:solidFill>
                        <a:srgbClr val="D9D9D9"/>
                      </a:solidFill>
                    </a:lnT>
                    <a:lnB w="9525" algn="ctr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300"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91425" marR="91425" marT="91425" marB="91425">
                    <a:lnL w="9525" algn="ctr">
                      <a:solidFill>
                        <a:srgbClr val="D9D9D9"/>
                      </a:solidFill>
                    </a:lnL>
                    <a:lnR w="9525" algn="ctr">
                      <a:solidFill>
                        <a:srgbClr val="D9D9D9"/>
                      </a:solidFill>
                    </a:lnR>
                    <a:lnT w="9525" algn="ctr">
                      <a:solidFill>
                        <a:srgbClr val="D9D9D9"/>
                      </a:solidFill>
                    </a:lnT>
                    <a:lnB w="9525" algn="ctr">
                      <a:solidFill>
                        <a:srgbClr val="D9D9D9"/>
                      </a:solidFill>
                    </a:lnB>
                  </a:tcPr>
                </a:tc>
              </a:tr>
              <a:tr h="420325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91425" marR="91425" marT="91425" marB="91425">
                    <a:lnL w="9525" algn="ctr">
                      <a:solidFill>
                        <a:srgbClr val="D9D9D9"/>
                      </a:solidFill>
                    </a:lnL>
                    <a:lnR w="9525" algn="ctr">
                      <a:solidFill>
                        <a:srgbClr val="D9D9D9"/>
                      </a:solidFill>
                    </a:lnR>
                    <a:lnT w="9525" algn="ctr">
                      <a:solidFill>
                        <a:srgbClr val="D9D9D9"/>
                      </a:solidFill>
                    </a:lnT>
                    <a:lnB w="9525" algn="ctr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300"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91425" marR="91425" marT="91425" marB="91425">
                    <a:lnL w="9525" algn="ctr">
                      <a:solidFill>
                        <a:srgbClr val="D9D9D9"/>
                      </a:solidFill>
                    </a:lnL>
                    <a:lnR w="9525" algn="ctr">
                      <a:solidFill>
                        <a:srgbClr val="D9D9D9"/>
                      </a:solidFill>
                    </a:lnR>
                    <a:lnT w="9525" algn="ctr">
                      <a:solidFill>
                        <a:srgbClr val="D9D9D9"/>
                      </a:solidFill>
                    </a:lnT>
                    <a:lnB w="9525" algn="ctr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300"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91425" marR="91425" marT="91425" marB="91425">
                    <a:lnL w="9525" algn="ctr">
                      <a:solidFill>
                        <a:srgbClr val="D9D9D9"/>
                      </a:solidFill>
                    </a:lnL>
                    <a:lnR w="9525" algn="ctr">
                      <a:solidFill>
                        <a:srgbClr val="D9D9D9"/>
                      </a:solidFill>
                    </a:lnR>
                    <a:lnT w="9525" algn="ctr">
                      <a:solidFill>
                        <a:srgbClr val="D9D9D9"/>
                      </a:solidFill>
                    </a:lnT>
                    <a:lnB w="9525" algn="ctr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300"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91425" marR="91425" marT="91425" marB="91425">
                    <a:lnL w="9525" algn="ctr">
                      <a:solidFill>
                        <a:srgbClr val="D9D9D9"/>
                      </a:solidFill>
                    </a:lnL>
                    <a:lnR w="9525" algn="ctr">
                      <a:solidFill>
                        <a:srgbClr val="D9D9D9"/>
                      </a:solidFill>
                    </a:lnR>
                    <a:lnT w="9525" algn="ctr">
                      <a:solidFill>
                        <a:srgbClr val="D9D9D9"/>
                      </a:solidFill>
                    </a:lnT>
                    <a:lnB w="9525" algn="ctr">
                      <a:solidFill>
                        <a:srgbClr val="D9D9D9"/>
                      </a:solidFill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4 плашки + иллюстрация" preserve="0" showMasterPhAnim="0" userDrawn="1">
  <p:cSld name="SECTION_TITLE_AND_DESCRI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/>
            </a:fld>
            <a:endParaRPr/>
          </a:p>
        </p:txBody>
      </p:sp>
      <p:sp>
        <p:nvSpPr>
          <p:cNvPr id="101" name="Google Shape;101;p24"/>
          <p:cNvSpPr/>
          <p:nvPr/>
        </p:nvSpPr>
        <p:spPr bwMode="auto"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Roboto"/>
              <a:ea typeface="Roboto"/>
              <a:cs typeface="Roboto"/>
            </a:endParaRPr>
          </a:p>
        </p:txBody>
      </p:sp>
      <p:sp>
        <p:nvSpPr>
          <p:cNvPr id="102" name="Google Shape;102;p24"/>
          <p:cNvSpPr/>
          <p:nvPr/>
        </p:nvSpPr>
        <p:spPr bwMode="auto"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Roboto"/>
              <a:ea typeface="Roboto"/>
              <a:cs typeface="Roboto"/>
            </a:endParaRPr>
          </a:p>
        </p:txBody>
      </p:sp>
      <p:sp>
        <p:nvSpPr>
          <p:cNvPr id="103" name="Google Shape;103;p24"/>
          <p:cNvSpPr/>
          <p:nvPr/>
        </p:nvSpPr>
        <p:spPr bwMode="auto"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Roboto"/>
              <a:ea typeface="Roboto"/>
              <a:cs typeface="Roboto"/>
            </a:endParaRPr>
          </a:p>
        </p:txBody>
      </p:sp>
      <p:sp>
        <p:nvSpPr>
          <p:cNvPr id="104" name="Google Shape;104;p24"/>
          <p:cNvSpPr/>
          <p:nvPr/>
        </p:nvSpPr>
        <p:spPr bwMode="auto"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Roboto"/>
              <a:ea typeface="Roboto"/>
              <a:cs typeface="Roboto"/>
            </a:endParaRPr>
          </a:p>
        </p:txBody>
      </p:sp>
      <p:pic>
        <p:nvPicPr>
          <p:cNvPr id="105" name="Google Shape;105;p24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Заголовок" preserve="0" showMasterPhAnim="0" userDrawn="1">
  <p:cSld name="CUSTOM_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/>
          <p:nvPr>
            <p:ph type="title"/>
          </p:nvPr>
        </p:nvSpPr>
        <p:spPr bwMode="auto"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3 блока" preserve="0" showMasterPhAnim="0" userDrawn="1">
  <p:cSld name="CUSTOM_7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type="title"/>
          </p:nvPr>
        </p:nvSpPr>
        <p:spPr bwMode="auto"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0" name="Google Shape;110;p26"/>
          <p:cNvSpPr/>
          <p:nvPr/>
        </p:nvSpPr>
        <p:spPr bwMode="auto">
          <a:xfrm>
            <a:off x="932712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Roboto"/>
              <a:ea typeface="Roboto"/>
              <a:cs typeface="Roboto"/>
            </a:endParaRPr>
          </a:p>
        </p:txBody>
      </p:sp>
      <p:sp>
        <p:nvSpPr>
          <p:cNvPr id="111" name="Google Shape;111;p26"/>
          <p:cNvSpPr/>
          <p:nvPr/>
        </p:nvSpPr>
        <p:spPr bwMode="auto"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Roboto"/>
              <a:ea typeface="Roboto"/>
              <a:cs typeface="Roboto"/>
            </a:endParaRPr>
          </a:p>
        </p:txBody>
      </p:sp>
      <p:sp>
        <p:nvSpPr>
          <p:cNvPr id="112" name="Google Shape;112;p26"/>
          <p:cNvSpPr/>
          <p:nvPr/>
        </p:nvSpPr>
        <p:spPr bwMode="auto"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Roboto"/>
              <a:ea typeface="Roboto"/>
              <a:cs typeface="Roboto"/>
            </a:endParaRPr>
          </a:p>
        </p:txBody>
      </p:sp>
      <p:sp>
        <p:nvSpPr>
          <p:cNvPr id="113" name="Google Shape;113;p26"/>
          <p:cNvSpPr txBox="1"/>
          <p:nvPr/>
        </p:nvSpPr>
        <p:spPr bwMode="auto"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 bwMode="auto"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 bwMode="auto"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Важный тезис крупным шрифтом " preserve="0" showMasterPhAnim="0" type="secHead" userDrawn="1">
  <p:cSld name="SECTION_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/>
          <p:nvPr>
            <p:ph type="title"/>
          </p:nvPr>
        </p:nvSpPr>
        <p:spPr bwMode="auto"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pPr>
              <a:defRPr/>
            </a:pPr>
            <a:endParaRPr/>
          </a:p>
        </p:txBody>
      </p:sp>
      <p:sp>
        <p:nvSpPr>
          <p:cNvPr id="122" name="Google Shape;122;p28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/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lank" preserve="0" showMasterPhAnim="0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/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Заголовок" preserve="0" showMasterPhAnim="0" userDrawn="1">
  <p:cSld name="CUSTOM_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/>
          <p:nvPr>
            <p:ph type="title"/>
          </p:nvPr>
        </p:nvSpPr>
        <p:spPr bwMode="auto">
          <a:xfrm>
            <a:off x="500550" y="330736"/>
            <a:ext cx="8520600" cy="9797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Слайд с кодом 1" preserve="0" showMasterPhAnim="0" userDrawn="1">
  <p:cSld name="CUSTOM_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/>
          <p:nvPr>
            <p:ph type="title"/>
          </p:nvPr>
        </p:nvSpPr>
        <p:spPr bwMode="auto">
          <a:xfrm>
            <a:off x="500550" y="330736"/>
            <a:ext cx="8520600" cy="9797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9" name="Google Shape;129;p31"/>
          <p:cNvSpPr/>
          <p:nvPr/>
        </p:nvSpPr>
        <p:spPr bwMode="auto"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30" name="Google Shape;130;p31"/>
          <p:cNvSpPr txBox="1"/>
          <p:nvPr>
            <p:ph type="subTitle" idx="1"/>
          </p:nvPr>
        </p:nvSpPr>
        <p:spPr bwMode="auto"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</a:defRPr>
            </a:lvl1pPr>
            <a:lvl2pPr lvl="1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Слайд с подтемой" preserve="0" showMasterPhAnim="0" userDrawn="1">
  <p:cSld name="MAIN_POINT_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/>
          <p:nvPr>
            <p:ph type="title"/>
          </p:nvPr>
        </p:nvSpPr>
        <p:spPr bwMode="auto"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Ваш макет 1" preserve="0" showMasterPhAnim="0" userDrawn="1">
  <p:cSld name="CUSTOM_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 bwMode="auto"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Слайд с кодом 2 1" preserve="0" showMasterPhAnim="0" userDrawn="1">
  <p:cSld name="CUSTOM_2_1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/>
          <p:nvPr>
            <p:ph type="title"/>
          </p:nvPr>
        </p:nvSpPr>
        <p:spPr bwMode="auto"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5" name="Google Shape;135;p33"/>
          <p:cNvSpPr/>
          <p:nvPr/>
        </p:nvSpPr>
        <p:spPr bwMode="auto"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36" name="Google Shape;136;p33"/>
          <p:cNvSpPr txBox="1"/>
          <p:nvPr>
            <p:ph type="subTitle" idx="1"/>
          </p:nvPr>
        </p:nvSpPr>
        <p:spPr bwMode="auto"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</a:defRPr>
            </a:lvl1pPr>
            <a:lvl2pPr lvl="1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Слайд КОД+ТЕКСТ 1 1" preserve="0" showMasterPhAnim="0" userDrawn="1">
  <p:cSld name="CUSTOM_4_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8" name="Google Shape;138;p34"/>
          <p:cNvSpPr txBox="1"/>
          <p:nvPr>
            <p:ph type="title"/>
          </p:nvPr>
        </p:nvSpPr>
        <p:spPr bwMode="auto"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9" name="Google Shape;139;p34"/>
          <p:cNvSpPr txBox="1"/>
          <p:nvPr>
            <p:ph type="subTitle" idx="1"/>
          </p:nvPr>
        </p:nvSpPr>
        <p:spPr bwMode="auto"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40" name="Google Shape;140;p34"/>
          <p:cNvSpPr/>
          <p:nvPr/>
        </p:nvSpPr>
        <p:spPr bwMode="auto"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41" name="Google Shape;141;p34"/>
          <p:cNvSpPr txBox="1"/>
          <p:nvPr>
            <p:ph type="subTitle" idx="2"/>
          </p:nvPr>
        </p:nvSpPr>
        <p:spPr bwMode="auto"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</a:defRPr>
            </a:lvl1pPr>
            <a:lvl2pPr lvl="1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body" preserve="0" showMasterPhAnim="0" type="tx" userDrawn="1">
  <p:cSld name="TITLE_AND_BOD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 bwMode="auto"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" name="Google Shape;20;p5"/>
          <p:cNvSpPr txBox="1"/>
          <p:nvPr>
            <p:ph type="body" idx="1"/>
          </p:nvPr>
        </p:nvSpPr>
        <p:spPr bwMode="auto"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pPr>
              <a:defRPr/>
            </a:pPr>
            <a:endParaRPr/>
          </a:p>
        </p:txBody>
      </p:sp>
      <p:sp>
        <p:nvSpPr>
          <p:cNvPr id="21" name="Google Shape;21;p5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Тема вебинара" preserve="0" showMasterPhAnim="0" type="twoColTx" userDrawn="1">
  <p:cSld name="TITLE_AND_TWO_COLUMN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/>
            </a:fld>
            <a:endParaRPr/>
          </a:p>
        </p:txBody>
      </p:sp>
      <p:sp>
        <p:nvSpPr>
          <p:cNvPr id="24" name="Google Shape;24;p6"/>
          <p:cNvSpPr txBox="1"/>
          <p:nvPr>
            <p:ph type="title"/>
          </p:nvPr>
        </p:nvSpPr>
        <p:spPr bwMode="auto"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5" name="Google Shape;25;p6"/>
          <p:cNvSpPr txBox="1"/>
          <p:nvPr>
            <p:ph type="subTitle" idx="1"/>
          </p:nvPr>
        </p:nvSpPr>
        <p:spPr bwMode="auto"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6" name="Google Shape;26;p6"/>
          <p:cNvSpPr txBox="1"/>
          <p:nvPr>
            <p:ph type="subTitle" idx="2"/>
          </p:nvPr>
        </p:nvSpPr>
        <p:spPr bwMode="auto"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7" name="Google Shape;27;p6"/>
          <p:cNvSpPr txBox="1"/>
          <p:nvPr>
            <p:ph type="subTitle" idx="3"/>
          </p:nvPr>
        </p:nvSpPr>
        <p:spPr bwMode="auto"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8" name="Google Shape;28;p6"/>
          <p:cNvSpPr txBox="1"/>
          <p:nvPr>
            <p:ph type="subTitle" idx="4"/>
          </p:nvPr>
        </p:nvSpPr>
        <p:spPr bwMode="auto"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Разделительный слайд" preserve="0" showMasterPhAnim="0" userDrawn="1">
  <p:cSld name="MAIN_POI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/>
            </a:fld>
            <a:endParaRPr/>
          </a:p>
        </p:txBody>
      </p:sp>
      <p:pic>
        <p:nvPicPr>
          <p:cNvPr id="31" name="Google Shape;31;p7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/>
          <p:nvPr>
            <p:ph type="title"/>
          </p:nvPr>
        </p:nvSpPr>
        <p:spPr bwMode="auto"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О себе" preserve="0" showMasterPhAnim="0" userDrawn="1">
  <p:cSld name="CUSTOM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 bwMode="auto"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5" name="Google Shape;35;p8"/>
          <p:cNvSpPr txBox="1"/>
          <p:nvPr>
            <p:ph type="subTitle" idx="1"/>
          </p:nvPr>
        </p:nvSpPr>
        <p:spPr bwMode="auto"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6" name="Google Shape;36;p8"/>
          <p:cNvSpPr txBox="1"/>
          <p:nvPr>
            <p:ph type="subTitle" idx="2"/>
          </p:nvPr>
        </p:nvSpPr>
        <p:spPr bwMode="auto"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Раздел+описание" preserve="0" showMasterPhAnim="0" userDrawn="1">
  <p:cSld name="SECTION_TITLE_AND_DESCRI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 bwMode="auto"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 bwMode="auto">
          <a:xfrm>
            <a:off x="609075" y="1220875"/>
            <a:ext cx="4045199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pPr>
              <a:defRPr/>
            </a:pPr>
            <a:endParaRPr/>
          </a:p>
        </p:txBody>
      </p:sp>
      <p:sp>
        <p:nvSpPr>
          <p:cNvPr id="40" name="Google Shape;40;p9"/>
          <p:cNvSpPr txBox="1"/>
          <p:nvPr>
            <p:ph type="subTitle" idx="1"/>
          </p:nvPr>
        </p:nvSpPr>
        <p:spPr bwMode="auto">
          <a:xfrm>
            <a:off x="609075" y="2916213"/>
            <a:ext cx="4045199" cy="12350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pPr>
              <a:defRPr/>
            </a:pPr>
            <a:endParaRPr/>
          </a:p>
        </p:txBody>
      </p:sp>
      <p:sp>
        <p:nvSpPr>
          <p:cNvPr id="41" name="Google Shape;41;p9"/>
          <p:cNvSpPr txBox="1"/>
          <p:nvPr>
            <p:ph type="body" idx="2"/>
          </p:nvPr>
        </p:nvSpPr>
        <p:spPr bwMode="auto"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2" name="Google Shape;42;p9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/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lank" preserve="0" showMasterPhAnim="0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/Relationships>
</file>

<file path=ppt/slideMasters/_rels/slideMaster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4.xml"/><Relationship Id="rId11" Type="http://schemas.openxmlformats.org/officeDocument/2006/relationships/theme" Target="../theme/theme2.xml"/><Relationship Id="rId12" Type="http://schemas.openxmlformats.org/officeDocument/2006/relationships/image" Target="../media/image1.png"/></Relationships>
</file>

<file path=ppt/slideMasters/_rels/slideMaster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theme" Target="../theme/theme3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simple-light-2">
    <p:bg>
      <p:bgPr shadeToTitle="0">
        <a:blipFill>
          <a:blip r:embed="rId16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 bwMode="auto"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" name="Google Shape;7;p1"/>
          <p:cNvSpPr txBox="1"/>
          <p:nvPr>
            <p:ph type="body" idx="1"/>
          </p:nvPr>
        </p:nvSpPr>
        <p:spPr bwMode="auto"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" name="Google Shape;8;p1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/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simple-light-2">
    <p:bg>
      <p:bgPr shadeToTitle="0">
        <a:blipFill>
          <a:blip r:embed="rId1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 bwMode="auto"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67" name="Google Shape;67;p16"/>
          <p:cNvSpPr txBox="1"/>
          <p:nvPr>
            <p:ph type="body" idx="1"/>
          </p:nvPr>
        </p:nvSpPr>
        <p:spPr bwMode="auto"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68" name="Google Shape;68;p16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/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</p:sldLayoutIdLst>
  <p:hf dt="0" ftr="0" hdr="0" sldNum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simple-light-2">
    <p:bg>
      <p:bgPr shadeToTitle="0">
        <a:blipFill>
          <a:blip r:embed="rId9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>
            <p:ph type="title"/>
          </p:nvPr>
        </p:nvSpPr>
        <p:spPr bwMode="auto">
          <a:xfrm>
            <a:off x="500550" y="330736"/>
            <a:ext cx="8520600" cy="979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18" name="Google Shape;118;p27"/>
          <p:cNvSpPr txBox="1"/>
          <p:nvPr>
            <p:ph type="body" idx="1"/>
          </p:nvPr>
        </p:nvSpPr>
        <p:spPr bwMode="auto"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19" name="Google Shape;119;p27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/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</p:sldLayoutIdLst>
  <p:hf dt="0" ftr="0" hdr="0" sldNum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10.png"/><Relationship Id="rId3" Type="http://schemas.openxmlformats.org/officeDocument/2006/relationships/image" Target="../media/image21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22.jp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7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/>
          <p:nvPr/>
        </p:nvPicPr>
        <p:blipFill>
          <a:blip r:embed="rId2">
            <a:alphaModFix/>
          </a:blip>
          <a:srcRect l="18598" t="0" r="18591" b="0"/>
          <a:stretch/>
        </p:blipFill>
        <p:spPr bwMode="auto"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 bwMode="auto">
          <a:xfrm>
            <a:off x="71504" y="-635384"/>
            <a:ext cx="7586099" cy="2377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4000" b="1" i="0" u="none" strike="noStrike" cap="none" spc="0">
                <a:solidFill>
                  <a:schemeClr val="lt1"/>
                </a:solidFill>
                <a:latin typeface="Roboto"/>
                <a:ea typeface="Roboto"/>
                <a:cs typeface="Roboto"/>
              </a:rPr>
              <a:t>Разработка дизайна сети геораспределенного ЦОД компании с использованием VxLAN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148" name="Google Shape;148;p35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 bwMode="auto">
          <a:xfrm flipH="0" flipV="0">
            <a:off x="629699" y="4138024"/>
            <a:ext cx="412425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Roboto"/>
              <a:ea typeface="Roboto"/>
              <a:cs typeface="Roboto"/>
            </a:endParaRPr>
          </a:p>
        </p:txBody>
      </p:sp>
      <p:sp>
        <p:nvSpPr>
          <p:cNvPr id="150" name="Google Shape;150;p35"/>
          <p:cNvSpPr txBox="1"/>
          <p:nvPr/>
        </p:nvSpPr>
        <p:spPr bwMode="auto">
          <a:xfrm flipH="0" flipV="0">
            <a:off x="886049" y="4127374"/>
            <a:ext cx="3743096" cy="443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sp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1900">
                <a:solidFill>
                  <a:srgbClr val="FFFFFF"/>
                </a:solidFill>
                <a:latin typeface="Roboto Medium"/>
                <a:ea typeface="Roboto Medium"/>
                <a:cs typeface="Roboto Medium"/>
              </a:rPr>
              <a:t>Дизайн сетей ЦОД (июль 2025)</a:t>
            </a:r>
            <a:endParaRPr sz="100">
              <a:latin typeface="Roboto Medium"/>
              <a:ea typeface="Roboto Medium"/>
              <a:cs typeface="Roboto Medium"/>
            </a:endParaRPr>
          </a:p>
        </p:txBody>
      </p:sp>
      <p:pic>
        <p:nvPicPr>
          <p:cNvPr id="151" name="Google Shape;151;p35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7409722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/>
          <p:nvPr>
            <p:ph type="title"/>
          </p:nvPr>
        </p:nvSpPr>
        <p:spPr bwMode="auto"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3400" b="1" i="0" u="none" strike="noStrike" cap="none" spc="0">
                <a:solidFill>
                  <a:schemeClr val="dk1"/>
                </a:solidFill>
                <a:latin typeface="Roboto"/>
                <a:ea typeface="Roboto"/>
                <a:cs typeface="Roboto"/>
              </a:rPr>
              <a:t>Что получилось</a:t>
            </a:r>
            <a:r>
              <a:rPr lang="ru" sz="3400"/>
              <a:t>?</a:t>
            </a:r>
            <a:endParaRPr sz="3000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3000"/>
          </a:p>
        </p:txBody>
      </p:sp>
      <p:graphicFrame>
        <p:nvGraphicFramePr>
          <p:cNvPr id="213" name="Google Shape;213;p42"/>
          <p:cNvGraphicFramePr>
            <a:graphicFrameLocks xmlns:a="http://schemas.openxmlformats.org/drawingml/2006/main"/>
          </p:cNvGraphicFramePr>
          <p:nvPr/>
        </p:nvGraphicFramePr>
        <p:xfrm>
          <a:off x="952500" y="1718400"/>
          <a:ext cx="3000000" cy="3000000"/>
        </p:xfrm>
        <a:graphic>
          <a:graphicData uri="http://schemas.openxmlformats.org/drawingml/2006/table">
            <a:tbl>
              <a:tblPr firstRow="0" firstCol="0" lastRow="0" lastCol="0" bandRow="0" bandCol="0">
                <a:tableStyleId>{F2CEC83B-EA67-4798-9530-4329DF40036E}</a:tableStyleId>
                <a:noFill/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</a:rPr>
                        <a:t>1. 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198000" marR="91425" marT="91425" marB="91425">
                    <a:lnL w="9525" algn="ctr">
                      <a:solidFill>
                        <a:srgbClr val="BFC1F0">
                          <a:alpha val="0"/>
                        </a:srgbClr>
                      </a:solidFill>
                    </a:lnL>
                    <a:lnR w="9525" algn="ctr">
                      <a:solidFill>
                        <a:srgbClr val="FFFFFF">
                          <a:alpha val="0"/>
                        </a:srgbClr>
                      </a:solidFill>
                    </a:lnR>
                    <a:lnT w="9525" algn="ctr">
                      <a:solidFill>
                        <a:srgbClr val="BFC1F0">
                          <a:alpha val="0"/>
                        </a:srgbClr>
                      </a:solidFill>
                    </a:lnT>
                    <a:lnB w="9525" algn="ctr"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</a:rPr>
                        <a:t>Разработать дизайн поэтапного перехода к новой архитектуре ЦОД.</a:t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198000" marR="91425" marT="91425" marB="91425">
                    <a:lnL w="9525" algn="ctr">
                      <a:solidFill>
                        <a:srgbClr val="FFFFFF">
                          <a:alpha val="0"/>
                        </a:srgbClr>
                      </a:solidFill>
                    </a:lnL>
                    <a:lnR w="9525" algn="ctr">
                      <a:solidFill>
                        <a:srgbClr val="BFC1F0">
                          <a:alpha val="0"/>
                        </a:srgbClr>
                      </a:solidFill>
                    </a:lnR>
                    <a:lnT w="9525" algn="ctr">
                      <a:solidFill>
                        <a:srgbClr val="BFC1F0">
                          <a:alpha val="0"/>
                        </a:srgbClr>
                      </a:solidFill>
                    </a:lnT>
                    <a:lnB w="9525" algn="ctr"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198000" marR="91425" marT="91425" marB="91425">
                    <a:lnL w="9525" algn="ctr">
                      <a:solidFill>
                        <a:srgbClr val="BFC1F0">
                          <a:alpha val="0"/>
                        </a:srgbClr>
                      </a:solidFill>
                    </a:lnL>
                    <a:lnR w="9525" algn="ctr">
                      <a:solidFill>
                        <a:srgbClr val="FFFFFF">
                          <a:alpha val="0"/>
                        </a:srgbClr>
                      </a:solidFill>
                    </a:lnR>
                    <a:lnT w="9525" algn="ctr">
                      <a:solidFill>
                        <a:srgbClr val="BFC1F0">
                          <a:alpha val="0"/>
                        </a:srgbClr>
                      </a:solidFill>
                    </a:lnT>
                    <a:lnB w="9525" algn="ctr"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</a:rPr>
                        <a:t>Продемонстрировать на виртуальной модели работу маршрутизации на первом этапе реализации проекта.</a:t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198000" marR="91425" marT="91425" marB="91425">
                    <a:lnL w="9525" algn="ctr">
                      <a:solidFill>
                        <a:srgbClr val="FFFFFF">
                          <a:alpha val="0"/>
                        </a:srgbClr>
                      </a:solidFill>
                    </a:lnL>
                    <a:lnR w="9525" algn="ctr">
                      <a:solidFill>
                        <a:srgbClr val="BFC1F0">
                          <a:alpha val="0"/>
                        </a:srgbClr>
                      </a:solidFill>
                    </a:lnR>
                    <a:lnT w="9525" algn="ctr">
                      <a:solidFill>
                        <a:srgbClr val="BFC1F0">
                          <a:alpha val="0"/>
                        </a:srgbClr>
                      </a:solidFill>
                    </a:lnT>
                    <a:lnB w="9525" algn="ctr"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198000" marR="91425" marT="91425" marB="91425">
                    <a:lnL w="9525" algn="ctr">
                      <a:solidFill>
                        <a:srgbClr val="BFC1F0">
                          <a:alpha val="0"/>
                        </a:srgbClr>
                      </a:solidFill>
                    </a:lnL>
                    <a:lnR w="9525" algn="ctr">
                      <a:solidFill>
                        <a:srgbClr val="FFFFFF">
                          <a:alpha val="0"/>
                        </a:srgbClr>
                      </a:solidFill>
                    </a:lnR>
                    <a:lnT w="9525" algn="ctr">
                      <a:solidFill>
                        <a:srgbClr val="BFC1F0">
                          <a:alpha val="0"/>
                        </a:srgbClr>
                      </a:solidFill>
                    </a:lnT>
                    <a:lnB w="9525" algn="ctr"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</a:rPr>
                        <a:t>Применить знания и умения, полученные на курсе, для решения прикладной задачи.</a:t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198000" marR="91425" marT="91425" marB="91425">
                    <a:lnL w="9525" algn="ctr">
                      <a:solidFill>
                        <a:srgbClr val="FFFFFF">
                          <a:alpha val="0"/>
                        </a:srgbClr>
                      </a:solidFill>
                    </a:lnL>
                    <a:lnR w="9525" algn="ctr">
                      <a:solidFill>
                        <a:srgbClr val="BFC1F0">
                          <a:alpha val="0"/>
                        </a:srgbClr>
                      </a:solidFill>
                    </a:lnR>
                    <a:lnT w="9525" algn="ctr">
                      <a:solidFill>
                        <a:srgbClr val="BFC1F0">
                          <a:alpha val="0"/>
                        </a:srgbClr>
                      </a:solidFill>
                    </a:lnT>
                    <a:lnB w="9525" algn="ctr"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198000" marR="91425" marT="91425" marB="91425">
                    <a:lnL w="9525" algn="ctr">
                      <a:solidFill>
                        <a:srgbClr val="BFC1F0">
                          <a:alpha val="0"/>
                        </a:srgbClr>
                      </a:solidFill>
                    </a:lnL>
                    <a:lnR w="9525" algn="ctr">
                      <a:solidFill>
                        <a:srgbClr val="FFFFFF">
                          <a:alpha val="0"/>
                        </a:srgbClr>
                      </a:solidFill>
                    </a:lnR>
                    <a:lnT w="9525" algn="ctr">
                      <a:solidFill>
                        <a:srgbClr val="BFC1F0">
                          <a:alpha val="0"/>
                        </a:srgbClr>
                      </a:solidFill>
                    </a:lnT>
                    <a:lnB w="9525" algn="ctr"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198000" marR="91425" marT="91425" marB="91425">
                    <a:lnL w="9525" algn="ctr">
                      <a:solidFill>
                        <a:srgbClr val="FFFFFF">
                          <a:alpha val="0"/>
                        </a:srgbClr>
                      </a:solidFill>
                    </a:lnL>
                    <a:lnR w="9525" algn="ctr">
                      <a:solidFill>
                        <a:srgbClr val="BFC1F0">
                          <a:alpha val="0"/>
                        </a:srgbClr>
                      </a:solidFill>
                    </a:lnR>
                    <a:lnT w="9525" algn="ctr">
                      <a:solidFill>
                        <a:srgbClr val="BFC1F0">
                          <a:alpha val="0"/>
                        </a:srgbClr>
                      </a:solidFill>
                    </a:lnT>
                    <a:lnB w="9525" algn="ctr"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2384759" name="Google Shape;212;p42"/>
          <p:cNvSpPr txBox="1"/>
          <p:nvPr>
            <p:ph type="title"/>
          </p:nvPr>
        </p:nvSpPr>
        <p:spPr bwMode="auto">
          <a:xfrm>
            <a:off x="500549" y="330723"/>
            <a:ext cx="8520599" cy="1095899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3400"/>
              <a:t>Выводы</a:t>
            </a:r>
            <a:endParaRPr sz="3000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3000"/>
          </a:p>
        </p:txBody>
      </p:sp>
      <p:graphicFrame>
        <p:nvGraphicFramePr>
          <p:cNvPr id="58147179" name="Google Shape;213;p42"/>
          <p:cNvGraphicFramePr>
            <a:graphicFrameLocks xmlns:a="http://schemas.openxmlformats.org/drawingml/2006/main"/>
          </p:cNvGraphicFramePr>
          <p:nvPr/>
        </p:nvGraphicFramePr>
        <p:xfrm>
          <a:off x="952499" y="1718399"/>
          <a:ext cx="2999999" cy="2999999"/>
        </p:xfrm>
        <a:graphic>
          <a:graphicData uri="http://schemas.openxmlformats.org/drawingml/2006/table">
            <a:tbl>
              <a:tblPr firstRow="0" firstCol="0" lastRow="0" lastCol="0" bandRow="0" bandCol="0">
                <a:tableStyleId>{F2CEC83B-EA67-4798-9530-4329DF40036E}</a:tableStyleId>
                <a:noFill/>
              </a:tblPr>
              <a:tblGrid>
                <a:gridCol w="489424"/>
                <a:gridCol w="6749574"/>
              </a:tblGrid>
              <a:tr h="381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</a:rPr>
                        <a:t>1. 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198000" marR="91423" marT="91423" marB="91423">
                    <a:lnL w="9524" algn="ctr">
                      <a:solidFill>
                        <a:srgbClr val="BFC1F0">
                          <a:alpha val="0"/>
                        </a:srgbClr>
                      </a:solidFill>
                    </a:lnL>
                    <a:lnR w="9524" algn="ctr">
                      <a:solidFill>
                        <a:srgbClr val="FFFFFF">
                          <a:alpha val="0"/>
                        </a:srgbClr>
                      </a:solidFill>
                    </a:lnR>
                    <a:lnT w="9524" algn="ctr">
                      <a:solidFill>
                        <a:srgbClr val="BFC1F0">
                          <a:alpha val="0"/>
                        </a:srgbClr>
                      </a:solidFill>
                    </a:lnT>
                    <a:lnB w="9524" algn="ctr"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</a:rPr>
                        <a:t>Даже скромный проект требует времени (</a:t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198000" marR="91423" marT="91423" marB="91423">
                    <a:lnL w="9524" algn="ctr">
                      <a:solidFill>
                        <a:srgbClr val="FFFFFF">
                          <a:alpha val="0"/>
                        </a:srgbClr>
                      </a:solidFill>
                    </a:lnL>
                    <a:lnR w="9524" algn="ctr">
                      <a:solidFill>
                        <a:srgbClr val="BFC1F0">
                          <a:alpha val="0"/>
                        </a:srgbClr>
                      </a:solidFill>
                    </a:lnR>
                    <a:lnT w="9524" algn="ctr">
                      <a:solidFill>
                        <a:srgbClr val="BFC1F0">
                          <a:alpha val="0"/>
                        </a:srgbClr>
                      </a:solidFill>
                    </a:lnT>
                    <a:lnB w="9524" algn="ctr"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198000" marR="91423" marT="91423" marB="91423">
                    <a:lnL w="9524" algn="ctr">
                      <a:solidFill>
                        <a:srgbClr val="BFC1F0">
                          <a:alpha val="0"/>
                        </a:srgbClr>
                      </a:solidFill>
                    </a:lnL>
                    <a:lnR w="9524" algn="ctr">
                      <a:solidFill>
                        <a:srgbClr val="FFFFFF">
                          <a:alpha val="0"/>
                        </a:srgbClr>
                      </a:solidFill>
                    </a:lnR>
                    <a:lnT w="9524" algn="ctr">
                      <a:solidFill>
                        <a:srgbClr val="BFC1F0">
                          <a:alpha val="0"/>
                        </a:srgbClr>
                      </a:solidFill>
                    </a:lnT>
                    <a:lnB w="9524" algn="ctr"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</a:rPr>
                        <a:t>Дизайн получился достаточно базовый, но с возможностью доработки под ситуацию.</a:t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198000" marR="91423" marT="91423" marB="91423">
                    <a:lnL w="9524" algn="ctr">
                      <a:solidFill>
                        <a:srgbClr val="FFFFFF">
                          <a:alpha val="0"/>
                        </a:srgbClr>
                      </a:solidFill>
                    </a:lnL>
                    <a:lnR w="9524" algn="ctr">
                      <a:solidFill>
                        <a:srgbClr val="BFC1F0">
                          <a:alpha val="0"/>
                        </a:srgbClr>
                      </a:solidFill>
                    </a:lnR>
                    <a:lnT w="9524" algn="ctr">
                      <a:solidFill>
                        <a:srgbClr val="BFC1F0">
                          <a:alpha val="0"/>
                        </a:srgbClr>
                      </a:solidFill>
                    </a:lnT>
                    <a:lnB w="9524" algn="ctr"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198000" marR="91423" marT="91423" marB="91423">
                    <a:lnL w="9524" algn="ctr">
                      <a:solidFill>
                        <a:srgbClr val="BFC1F0">
                          <a:alpha val="0"/>
                        </a:srgbClr>
                      </a:solidFill>
                    </a:lnL>
                    <a:lnR w="9524" algn="ctr">
                      <a:solidFill>
                        <a:srgbClr val="FFFFFF">
                          <a:alpha val="0"/>
                        </a:srgbClr>
                      </a:solidFill>
                    </a:lnR>
                    <a:lnT w="9524" algn="ctr">
                      <a:solidFill>
                        <a:srgbClr val="BFC1F0">
                          <a:alpha val="0"/>
                        </a:srgbClr>
                      </a:solidFill>
                    </a:lnT>
                    <a:lnB w="9524" algn="ctr"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</a:rPr>
                        <a:t>Проект – отличная возможность для ревизии изученного материала, определения слабо усвоенных мест, планирования дальнейшего углубления в материалы курса.</a:t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198000" marR="91423" marT="91423" marB="91423">
                    <a:lnL w="9524" algn="ctr">
                      <a:solidFill>
                        <a:srgbClr val="FFFFFF">
                          <a:alpha val="0"/>
                        </a:srgbClr>
                      </a:solidFill>
                    </a:lnL>
                    <a:lnR w="9524" algn="ctr">
                      <a:solidFill>
                        <a:srgbClr val="BFC1F0">
                          <a:alpha val="0"/>
                        </a:srgbClr>
                      </a:solidFill>
                    </a:lnR>
                    <a:lnT w="9524" algn="ctr">
                      <a:solidFill>
                        <a:srgbClr val="BFC1F0">
                          <a:alpha val="0"/>
                        </a:srgbClr>
                      </a:solidFill>
                    </a:lnT>
                    <a:lnB w="9524" algn="ctr"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" sz="1600" b="1" i="0" u="none" strike="noStrike" cap="none" spc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</a:rPr>
                        <a:t>4.</a:t>
                      </a:r>
                      <a:endParaRPr/>
                    </a:p>
                  </a:txBody>
                  <a:tcPr marL="198000" marR="91423" marT="91423" marB="91423">
                    <a:lnL w="9524" algn="ctr">
                      <a:solidFill>
                        <a:srgbClr val="BFC1F0">
                          <a:alpha val="0"/>
                        </a:srgbClr>
                      </a:solidFill>
                    </a:lnL>
                    <a:lnR w="9524" algn="ctr">
                      <a:solidFill>
                        <a:srgbClr val="FFFFFF">
                          <a:alpha val="0"/>
                        </a:srgbClr>
                      </a:solidFill>
                    </a:lnR>
                    <a:lnT w="9524" algn="ctr">
                      <a:solidFill>
                        <a:srgbClr val="BFC1F0">
                          <a:alpha val="0"/>
                        </a:srgbClr>
                      </a:solidFill>
                    </a:lnT>
                    <a:lnB w="9524" algn="ctr"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</a:rPr>
                        <a:t>Другие выводы методического характера по курсу.</a:t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198000" marR="91423" marT="91423" marB="91423">
                    <a:lnL w="9524" algn="ctr">
                      <a:solidFill>
                        <a:srgbClr val="FFFFFF">
                          <a:alpha val="0"/>
                        </a:srgbClr>
                      </a:solidFill>
                    </a:lnL>
                    <a:lnR w="9524" algn="ctr">
                      <a:solidFill>
                        <a:srgbClr val="BFC1F0">
                          <a:alpha val="0"/>
                        </a:srgbClr>
                      </a:solidFill>
                    </a:lnR>
                    <a:lnT w="9524" algn="ctr">
                      <a:solidFill>
                        <a:srgbClr val="BFC1F0">
                          <a:alpha val="0"/>
                        </a:srgbClr>
                      </a:solidFill>
                    </a:lnT>
                    <a:lnB w="9524" algn="ctr"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 bwMode="auto"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223" name="Google Shape;223;p43"/>
          <p:cNvSpPr txBox="1"/>
          <p:nvPr/>
        </p:nvSpPr>
        <p:spPr bwMode="auto"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224" name="Google Shape;224;p43"/>
          <p:cNvSpPr txBox="1"/>
          <p:nvPr/>
        </p:nvSpPr>
        <p:spPr bwMode="auto"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225" name="Google Shape;225;p43"/>
          <p:cNvSpPr txBox="1"/>
          <p:nvPr/>
        </p:nvSpPr>
        <p:spPr bwMode="auto"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226" name="Google Shape;226;p43"/>
          <p:cNvSpPr txBox="1"/>
          <p:nvPr/>
        </p:nvSpPr>
        <p:spPr bwMode="auto">
          <a:xfrm>
            <a:off x="4443300" y="2798799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/>
          <p:nvPr>
            <p:ph type="title" idx="4294967295"/>
          </p:nvPr>
        </p:nvSpPr>
        <p:spPr bwMode="auto"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5000">
                <a:solidFill>
                  <a:schemeClr val="lt1"/>
                </a:solidFill>
              </a:rPr>
              <a:t>Спасибо за внимание</a:t>
            </a:r>
            <a:r>
              <a:rPr lang="ru" sz="5000">
                <a:solidFill>
                  <a:schemeClr val="lt1"/>
                </a:solidFill>
              </a:rPr>
              <a:t>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/>
          <p:nvPr>
            <p:ph type="title"/>
          </p:nvPr>
        </p:nvSpPr>
        <p:spPr bwMode="auto"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/>
          <p:nvPr>
            <p:ph type="title"/>
          </p:nvPr>
        </p:nvSpPr>
        <p:spPr bwMode="auto"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ru" sz="3000"/>
              <a:t>Защита проекта</a:t>
            </a:r>
            <a:endParaRPr sz="3000"/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ru" sz="3000"/>
              <a:t>Тема: </a:t>
            </a:r>
            <a:br>
              <a:rPr lang="ru" sz="3000" b="1" i="0" u="none" strike="noStrike" cap="none" spc="0">
                <a:solidFill>
                  <a:schemeClr val="dk1"/>
                </a:solidFill>
                <a:latin typeface="Roboto"/>
                <a:ea typeface="Roboto"/>
                <a:cs typeface="Roboto"/>
              </a:rPr>
            </a:br>
            <a:r>
              <a:rPr lang="ru" sz="2200" b="1" i="0" u="none" strike="noStrike" cap="none" spc="0">
                <a:solidFill>
                  <a:schemeClr val="dk1"/>
                </a:solidFill>
                <a:latin typeface="Roboto"/>
                <a:ea typeface="Roboto"/>
                <a:cs typeface="Roboto"/>
              </a:rPr>
              <a:t>Разработка дизайна сети геораспределенного ЦОД компании с использованием VxLAN</a:t>
            </a:r>
            <a:endParaRPr sz="3000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endParaRPr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endParaRPr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65" name="Google Shape;165;p37"/>
          <p:cNvSpPr txBox="1"/>
          <p:nvPr/>
        </p:nvSpPr>
        <p:spPr bwMode="auto"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2300" b="1">
                <a:solidFill>
                  <a:srgbClr val="3F299A"/>
                </a:solidFill>
                <a:latin typeface="Roboto"/>
                <a:ea typeface="Roboto"/>
                <a:cs typeface="Roboto"/>
              </a:rPr>
              <a:t>Владислав Тарасов</a:t>
            </a:r>
            <a:endParaRPr sz="2300" b="1">
              <a:solidFill>
                <a:srgbClr val="3F299A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166" name="Google Shape;166;p37"/>
          <p:cNvSpPr txBox="1"/>
          <p:nvPr/>
        </p:nvSpPr>
        <p:spPr bwMode="auto">
          <a:xfrm flipH="0" flipV="0">
            <a:off x="3899475" y="2893374"/>
            <a:ext cx="3750794" cy="420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spAutoFit/>
          </a:bodyPr>
          <a:lstStyle/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1300">
                <a:latin typeface="Roboto Medium"/>
                <a:ea typeface="Roboto Medium"/>
                <a:cs typeface="Roboto Medium"/>
              </a:rPr>
              <a:t>Сетевой инженер в промышленном холдинге. </a:t>
            </a:r>
            <a:endParaRPr sz="1300">
              <a:solidFill>
                <a:srgbClr val="000000"/>
              </a:solidFill>
              <a:latin typeface="Roboto Medium"/>
              <a:ea typeface="Roboto Medium"/>
              <a:cs typeface="Roboto Medium"/>
            </a:endParaRPr>
          </a:p>
        </p:txBody>
      </p:sp>
      <p:pic>
        <p:nvPicPr>
          <p:cNvPr id="456329106" name=""/>
          <p:cNvPicPr>
            <a:picLocks noChangeAspect="1"/>
          </p:cNvPicPr>
          <p:nvPr/>
        </p:nvPicPr>
        <p:blipFill>
          <a:blip r:embed="rId2"/>
          <a:srcRect l="0" t="0" r="0" b="0"/>
          <a:stretch/>
        </p:blipFill>
        <p:spPr bwMode="auto">
          <a:xfrm flipH="0" flipV="0">
            <a:off x="661655" y="2264983"/>
            <a:ext cx="2286588" cy="1960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/>
          <p:nvPr>
            <p:ph type="title"/>
          </p:nvPr>
        </p:nvSpPr>
        <p:spPr bwMode="auto"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 bwMode="auto">
          <a:xfrm>
            <a:off x="1138125" y="1491301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173" name="Google Shape;173;p38"/>
          <p:cNvSpPr/>
          <p:nvPr/>
        </p:nvSpPr>
        <p:spPr bwMode="auto"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174" name="Google Shape;174;p38"/>
          <p:cNvSpPr/>
          <p:nvPr/>
        </p:nvSpPr>
        <p:spPr bwMode="auto"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175" name="Google Shape;175;p38"/>
          <p:cNvSpPr/>
          <p:nvPr/>
        </p:nvSpPr>
        <p:spPr bwMode="auto"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</a:endParaRPr>
          </a:p>
        </p:txBody>
      </p:sp>
      <p:cxnSp>
        <p:nvCxnSpPr>
          <p:cNvPr id="176" name="Google Shape;176;p38"/>
          <p:cNvCxnSpPr>
            <a:cxnSpLocks/>
            <a:stCxn id="172" idx="1"/>
            <a:endCxn id="173" idx="1"/>
          </p:cNvCxnSpPr>
          <p:nvPr/>
        </p:nvCxnSpPr>
        <p:spPr bwMode="auto"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cxnSpLocks/>
            <a:stCxn id="173" idx="1"/>
            <a:endCxn id="174" idx="1"/>
          </p:cNvCxnSpPr>
          <p:nvPr/>
        </p:nvCxnSpPr>
        <p:spPr bwMode="auto"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cxnSpLocks/>
            <a:stCxn id="174" idx="1"/>
            <a:endCxn id="175" idx="1"/>
          </p:cNvCxnSpPr>
          <p:nvPr/>
        </p:nvCxnSpPr>
        <p:spPr bwMode="auto"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cxnSpLocks/>
            <a:stCxn id="175" idx="1"/>
            <a:endCxn id="180" idx="1"/>
          </p:cNvCxnSpPr>
          <p:nvPr/>
        </p:nvCxnSpPr>
        <p:spPr bwMode="auto">
          <a:xfrm>
            <a:off x="1138125" y="3434324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 bwMode="auto"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 bwMode="auto"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</a:endParaRPr>
          </a:p>
        </p:txBody>
      </p:sp>
      <p:graphicFrame>
        <p:nvGraphicFramePr>
          <p:cNvPr id="186" name="Google Shape;186;p39"/>
          <p:cNvGraphicFramePr>
            <a:graphicFrameLocks xmlns:a="http://schemas.openxmlformats.org/drawingml/2006/main"/>
          </p:cNvGraphicFramePr>
          <p:nvPr/>
        </p:nvGraphicFramePr>
        <p:xfrm>
          <a:off x="952499" y="2201149"/>
          <a:ext cx="7248524" cy="2691891"/>
        </p:xfrm>
        <a:graphic>
          <a:graphicData uri="http://schemas.openxmlformats.org/drawingml/2006/table">
            <a:tbl>
              <a:tblPr firstRow="0" firstCol="0" lastRow="0" lastCol="0" bandRow="0" bandCol="0">
                <a:tableStyleId>{F2CEC83B-EA67-4798-9530-4329DF40036E}</a:tableStyleId>
                <a:noFill/>
              </a:tblPr>
              <a:tblGrid>
                <a:gridCol w="489425"/>
                <a:gridCol w="6749575"/>
              </a:tblGrid>
              <a:tr h="419125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198000" marR="91425" marT="91425" marB="91425">
                    <a:lnL w="9525" algn="ctr">
                      <a:solidFill>
                        <a:srgbClr val="BFC1F0">
                          <a:alpha val="0"/>
                        </a:srgbClr>
                      </a:solidFill>
                    </a:lnL>
                    <a:lnR w="9525" algn="ctr">
                      <a:solidFill>
                        <a:srgbClr val="FFFFFF">
                          <a:alpha val="0"/>
                        </a:srgbClr>
                      </a:solidFill>
                    </a:lnR>
                    <a:lnT w="9525" algn="ctr">
                      <a:solidFill>
                        <a:srgbClr val="BFC1F0">
                          <a:alpha val="0"/>
                        </a:srgbClr>
                      </a:solidFill>
                    </a:lnT>
                    <a:lnB w="9525" algn="ctr"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</a:rPr>
                        <a:t>Постановка задачи.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198000" marR="91425" marT="91425" marB="91425">
                    <a:lnL w="9525" algn="ctr">
                      <a:solidFill>
                        <a:srgbClr val="FFFFFF">
                          <a:alpha val="0"/>
                        </a:srgbClr>
                      </a:solidFill>
                    </a:lnL>
                    <a:lnR w="9525" algn="ctr">
                      <a:solidFill>
                        <a:srgbClr val="BFC1F0">
                          <a:alpha val="0"/>
                        </a:srgbClr>
                      </a:solidFill>
                    </a:lnR>
                    <a:lnT w="9525" algn="ctr">
                      <a:solidFill>
                        <a:srgbClr val="BFC1F0">
                          <a:alpha val="0"/>
                        </a:srgbClr>
                      </a:solidFill>
                    </a:lnT>
                    <a:lnB w="9525" algn="ctr"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419125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198000" marR="91425" marT="91425" marB="91425">
                    <a:lnL w="9525" algn="ctr">
                      <a:solidFill>
                        <a:srgbClr val="BFC1F0">
                          <a:alpha val="0"/>
                        </a:srgbClr>
                      </a:solidFill>
                    </a:lnL>
                    <a:lnR w="9525" algn="ctr">
                      <a:solidFill>
                        <a:srgbClr val="FFFFFF">
                          <a:alpha val="0"/>
                        </a:srgbClr>
                      </a:solidFill>
                    </a:lnR>
                    <a:lnT w="9525" algn="ctr">
                      <a:solidFill>
                        <a:srgbClr val="BFC1F0">
                          <a:alpha val="0"/>
                        </a:srgbClr>
                      </a:solidFill>
                    </a:lnT>
                    <a:lnB w="9525" algn="ctr"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</a:rPr>
                        <a:t>Концептуализация решения и описание его основных этапов.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198000" marR="91425" marT="91425" marB="91425">
                    <a:lnL w="9525" algn="ctr">
                      <a:solidFill>
                        <a:srgbClr val="FFFFFF">
                          <a:alpha val="0"/>
                        </a:srgbClr>
                      </a:solidFill>
                    </a:lnL>
                    <a:lnR w="9525" algn="ctr">
                      <a:solidFill>
                        <a:srgbClr val="BFC1F0">
                          <a:alpha val="0"/>
                        </a:srgbClr>
                      </a:solidFill>
                    </a:lnR>
                    <a:lnT w="9525" algn="ctr">
                      <a:solidFill>
                        <a:srgbClr val="BFC1F0">
                          <a:alpha val="0"/>
                        </a:srgbClr>
                      </a:solidFill>
                    </a:lnT>
                    <a:lnB w="9525" algn="ctr"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654054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198000" marR="91425" marT="91425" marB="91425">
                    <a:lnL w="9525" algn="ctr">
                      <a:solidFill>
                        <a:srgbClr val="BFC1F0">
                          <a:alpha val="0"/>
                        </a:srgbClr>
                      </a:solidFill>
                    </a:lnL>
                    <a:lnR w="9525" algn="ctr">
                      <a:solidFill>
                        <a:srgbClr val="FFFFFF">
                          <a:alpha val="0"/>
                        </a:srgbClr>
                      </a:solidFill>
                    </a:lnR>
                    <a:lnT w="9525" algn="ctr">
                      <a:solidFill>
                        <a:srgbClr val="BFC1F0">
                          <a:alpha val="0"/>
                        </a:srgbClr>
                      </a:solidFill>
                    </a:lnT>
                    <a:lnB w="9525" algn="ctr"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" sz="1400" b="0" i="0" u="none" strike="noStrike" cap="none" spc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</a:rPr>
                        <a:t>Подготовка документации (схема и поянительная записка).</a:t>
                      </a:r>
                      <a:endParaRPr/>
                    </a:p>
                  </a:txBody>
                  <a:tcPr marL="198000" marR="91425" marT="91425" marB="91425">
                    <a:lnL w="9525" algn="ctr">
                      <a:solidFill>
                        <a:srgbClr val="FFFFFF">
                          <a:alpha val="0"/>
                        </a:srgbClr>
                      </a:solidFill>
                    </a:lnL>
                    <a:lnR w="9525" algn="ctr">
                      <a:solidFill>
                        <a:srgbClr val="BFC1F0">
                          <a:alpha val="0"/>
                        </a:srgbClr>
                      </a:solidFill>
                    </a:lnR>
                    <a:lnT w="9525" algn="ctr">
                      <a:solidFill>
                        <a:srgbClr val="BFC1F0">
                          <a:alpha val="0"/>
                        </a:srgbClr>
                      </a:solidFill>
                    </a:lnT>
                    <a:lnB w="9525" algn="ctr"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419125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</a:rPr>
                        <a:t>4</a:t>
                      </a: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</a:rPr>
                        <a:t>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198000" marR="91425" marT="91425" marB="91425">
                    <a:lnL w="9525" algn="ctr">
                      <a:solidFill>
                        <a:srgbClr val="BFC1F0">
                          <a:alpha val="0"/>
                        </a:srgbClr>
                      </a:solidFill>
                    </a:lnL>
                    <a:lnR w="9525" algn="ctr">
                      <a:solidFill>
                        <a:srgbClr val="FFFFFF">
                          <a:alpha val="0"/>
                        </a:srgbClr>
                      </a:solidFill>
                    </a:lnR>
                    <a:lnT w="9525" algn="ctr">
                      <a:solidFill>
                        <a:srgbClr val="BFC1F0">
                          <a:alpha val="0"/>
                        </a:srgbClr>
                      </a:solidFill>
                    </a:lnT>
                    <a:lnB w="9525" algn="ctr"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/>
                      </a:pPr>
                      <a:r>
                        <a:rPr lang="ru" sz="1400" b="0" i="0" u="none" strike="noStrike" cap="none" spc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</a:rPr>
                        <a:t>Построение демонстрационной модели в виртуальной среде.</a:t>
                      </a:r>
                      <a:endParaRPr sz="1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198000" marR="91425" marT="91425" marB="91425">
                    <a:lnL w="9525" algn="ctr">
                      <a:solidFill>
                        <a:srgbClr val="FFFFFF">
                          <a:alpha val="0"/>
                        </a:srgbClr>
                      </a:solidFill>
                    </a:lnL>
                    <a:lnR w="9525" algn="ctr">
                      <a:solidFill>
                        <a:srgbClr val="BFC1F0">
                          <a:alpha val="0"/>
                        </a:srgbClr>
                      </a:solidFill>
                    </a:lnR>
                    <a:lnT w="9525" algn="ctr">
                      <a:solidFill>
                        <a:srgbClr val="BFC1F0">
                          <a:alpha val="0"/>
                        </a:srgbClr>
                      </a:solidFill>
                    </a:lnT>
                    <a:lnB w="9525" algn="ctr"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592772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" sz="1400" b="1" i="0" u="none" strike="noStrike" cap="none" spc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</a:rPr>
                        <a:t>5.</a:t>
                      </a:r>
                      <a:endParaRPr sz="14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</a:endParaRP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198000" marR="91425" marT="91425" marB="91425">
                    <a:lnL w="9525" algn="ctr">
                      <a:solidFill>
                        <a:srgbClr val="BFC1F0">
                          <a:alpha val="0"/>
                        </a:srgbClr>
                      </a:solidFill>
                    </a:lnL>
                    <a:lnR w="9525" algn="ctr">
                      <a:solidFill>
                        <a:srgbClr val="FFFFFF">
                          <a:alpha val="0"/>
                        </a:srgbClr>
                      </a:solidFill>
                    </a:lnR>
                    <a:lnT w="9525" algn="ctr">
                      <a:solidFill>
                        <a:srgbClr val="BFC1F0">
                          <a:alpha val="0"/>
                        </a:srgbClr>
                      </a:solidFill>
                    </a:lnT>
                    <a:lnB w="9525" algn="ctr"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marR="0" lvl="0" indent="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/>
                      </a:pPr>
                      <a:r>
                        <a:rPr lang="ru" sz="1400" b="0" i="0" u="none" strike="noStrike" cap="none" spc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</a:rPr>
                        <a:t>Выводы: оценка принятого решения, </a:t>
                      </a:r>
                      <a:r>
                        <a:rPr lang="ru" sz="1400" b="0" i="0" u="none" strike="noStrike" cap="none" spc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</a:rPr>
                        <a:t>предложения по дальнейшей доработке, итоги работы над проектом в целом.</a:t>
                      </a:r>
                      <a:endParaRPr lang="ru" sz="1400" b="0" i="0" u="none" strike="noStrike" cap="none" spc="0">
                        <a:solidFill>
                          <a:schemeClr val="dk1"/>
                        </a:solidFill>
                        <a:latin typeface="Roboto"/>
                        <a:cs typeface="Roboto"/>
                      </a:endParaRPr>
                    </a:p>
                  </a:txBody>
                  <a:tcPr marL="198000" marR="91425" marT="91425" marB="91425">
                    <a:lnL w="9525" algn="ctr">
                      <a:solidFill>
                        <a:srgbClr val="FFFFFF">
                          <a:alpha val="0"/>
                        </a:srgbClr>
                      </a:solidFill>
                    </a:lnL>
                    <a:lnR w="9525" algn="ctr">
                      <a:solidFill>
                        <a:srgbClr val="BFC1F0">
                          <a:alpha val="0"/>
                        </a:srgbClr>
                      </a:solidFill>
                    </a:lnR>
                    <a:lnT w="9525" algn="ctr">
                      <a:solidFill>
                        <a:srgbClr val="BFC1F0">
                          <a:alpha val="0"/>
                        </a:srgbClr>
                      </a:solidFill>
                    </a:lnT>
                    <a:lnB w="9525" algn="ctr"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 bwMode="auto">
          <a:xfrm flipH="0" flipV="0">
            <a:off x="952498" y="1300029"/>
            <a:ext cx="7248523" cy="66209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2" rIns="162000" bIns="91422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</a:rPr>
              <a:t>Цель проекта: </a:t>
            </a:r>
            <a:r>
              <a:rPr lang="en-US" sz="15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Разработать дизайн сети корпоративного ЦОД,  реализующий катастрофоустойчивость</a:t>
            </a:r>
            <a:endParaRPr sz="1500">
              <a:solidFill>
                <a:schemeClr val="dk1"/>
              </a:solidFill>
              <a:latin typeface="Roboto Medium"/>
              <a:ea typeface="Roboto Medium"/>
              <a:cs typeface="Roboto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/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3000"/>
              <a:t>Техническое задание (условия)</a:t>
            </a:r>
            <a:endParaRPr sz="3000"/>
          </a:p>
        </p:txBody>
      </p:sp>
      <p:sp>
        <p:nvSpPr>
          <p:cNvPr id="1850678381" name="Google Shape;20;p5"/>
          <p:cNvSpPr txBox="1"/>
          <p:nvPr>
            <p:ph type="body" idx="1"/>
          </p:nvPr>
        </p:nvSpPr>
        <p:spPr bwMode="auto">
          <a:xfrm>
            <a:off x="500549" y="1159768"/>
            <a:ext cx="8520599" cy="3416400"/>
          </a:xfrm>
          <a:prstGeom prst="rect">
            <a:avLst/>
          </a:prstGeom>
        </p:spPr>
        <p:txBody>
          <a:bodyPr spcFirstLastPara="1" vertOverflow="overflow" horzOverflow="overflow" vert="horz" wrap="square" lIns="91423" tIns="91423" rIns="91423" bIns="91423" numCol="1" spcCol="0" rtlCol="0" fromWordArt="0" anchor="t" anchorCtr="0" forceAA="0" upright="0" compatLnSpc="0">
            <a:normAutofit/>
          </a:bodyPr>
          <a:lstStyle>
            <a:lvl1pPr marL="457200" lvl="0" indent="-323849">
              <a:lnSpc>
                <a:spcPct val="120000"/>
              </a:lnSpc>
              <a:spcBef>
                <a:spcPts val="299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49">
              <a:lnSpc>
                <a:spcPct val="120000"/>
              </a:lnSpc>
              <a:spcBef>
                <a:spcPts val="299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49">
              <a:lnSpc>
                <a:spcPct val="120000"/>
              </a:lnSpc>
              <a:spcBef>
                <a:spcPts val="299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49">
              <a:lnSpc>
                <a:spcPct val="120000"/>
              </a:lnSpc>
              <a:spcBef>
                <a:spcPts val="299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49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49">
              <a:lnSpc>
                <a:spcPct val="120000"/>
              </a:lnSpc>
              <a:spcBef>
                <a:spcPts val="299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49">
              <a:lnSpc>
                <a:spcPct val="120000"/>
              </a:lnSpc>
              <a:spcBef>
                <a:spcPts val="299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49">
              <a:lnSpc>
                <a:spcPct val="120000"/>
              </a:lnSpc>
              <a:spcBef>
                <a:spcPts val="299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49">
              <a:lnSpc>
                <a:spcPct val="120000"/>
              </a:lnSpc>
              <a:spcBef>
                <a:spcPts val="299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pPr>
              <a:defRPr/>
            </a:pPr>
            <a:r>
              <a:rPr/>
              <a:t>Катастрофоустойчивость обеспечивается за счет дублирования ЦОД.</a:t>
            </a:r>
            <a:endParaRPr/>
          </a:p>
          <a:p>
            <a:pPr>
              <a:defRPr/>
            </a:pPr>
            <a:r>
              <a:rPr/>
              <a:t>Дублирующий ЦОД в удаленной географической точке.</a:t>
            </a:r>
            <a:endParaRPr/>
          </a:p>
          <a:p>
            <a:pPr>
              <a:defRPr/>
            </a:pPr>
            <a:r>
              <a:rPr/>
              <a:t>Канал связи между ЦОД – L2VPN, резерв - Интернет, обеспечить шифрование.</a:t>
            </a:r>
            <a:endParaRPr/>
          </a:p>
          <a:p>
            <a:pPr>
              <a:defRPr/>
            </a:pPr>
            <a:r>
              <a:rPr/>
              <a:t>Возможна ассинхронная репликация баз данных, контроллеров домена, файловых серверов и т.п. </a:t>
            </a:r>
            <a:endParaRPr/>
          </a:p>
          <a:p>
            <a:pPr>
              <a:defRPr/>
            </a:pPr>
            <a:r>
              <a:rPr lang="en-US" sz="1500" b="0" i="0" u="none" strike="noStrike" cap="none" spc="0">
                <a:solidFill>
                  <a:schemeClr val="dk1"/>
                </a:solidFill>
                <a:latin typeface="Roboto"/>
                <a:ea typeface="Roboto"/>
                <a:cs typeface="Roboto"/>
              </a:rPr>
              <a:t>Миграция виртуальных машин только в пределах одного ЦОД.</a:t>
            </a:r>
            <a:endParaRPr sz="1500"/>
          </a:p>
          <a:p>
            <a:pPr>
              <a:defRPr/>
            </a:pPr>
            <a:r>
              <a:rPr lang="en-US" sz="1500" b="0" i="0" u="none" strike="noStrike" cap="none" spc="0">
                <a:solidFill>
                  <a:schemeClr val="dk1"/>
                </a:solidFill>
                <a:latin typeface="Roboto"/>
                <a:ea typeface="Roboto"/>
                <a:cs typeface="Roboto"/>
              </a:rPr>
              <a:t>Время запуска резевного ЦОД в работу после выхода из строя основного ЦОД до 3-х часов.</a:t>
            </a:r>
            <a:endParaRPr sz="1500"/>
          </a:p>
        </p:txBody>
      </p:sp>
      <p:pic>
        <p:nvPicPr>
          <p:cNvPr id="506451691" name="Google Shape;304;p49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96318" y="1270926"/>
            <a:ext cx="404230" cy="404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450685" name="Google Shape;304;p49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96318" y="2006538"/>
            <a:ext cx="404230" cy="404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723893" name="Google Shape;304;p49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96318" y="2665854"/>
            <a:ext cx="404230" cy="404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4102363" name="Google Shape;304;p49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96317" y="3222480"/>
            <a:ext cx="404229" cy="40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/>
          <p:nvPr>
            <p:ph type="title"/>
          </p:nvPr>
        </p:nvSpPr>
        <p:spPr bwMode="auto"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3000"/>
              <a:t>Что используем сейчас?</a:t>
            </a:r>
            <a:endParaRPr sz="3000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3000"/>
          </a:p>
        </p:txBody>
      </p:sp>
      <p:graphicFrame>
        <p:nvGraphicFramePr>
          <p:cNvPr id="199" name="Google Shape;199;p40"/>
          <p:cNvGraphicFramePr>
            <a:graphicFrameLocks xmlns:a="http://schemas.openxmlformats.org/drawingml/2006/main"/>
          </p:cNvGraphicFramePr>
          <p:nvPr/>
        </p:nvGraphicFramePr>
        <p:xfrm>
          <a:off x="952500" y="1897775"/>
          <a:ext cx="3000000" cy="3000000"/>
        </p:xfrm>
        <a:graphic>
          <a:graphicData uri="http://schemas.openxmlformats.org/drawingml/2006/table">
            <a:tbl>
              <a:tblPr firstRow="0" firstCol="0" lastRow="0" lastCol="0" bandRow="0" bandCol="0">
                <a:tableStyleId>{F2CEC83B-EA67-4798-9530-4329DF40036E}</a:tableStyleId>
                <a:noFill/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198000" marR="91425" marT="91425" marB="91425">
                    <a:lnL w="9525" algn="ctr">
                      <a:solidFill>
                        <a:srgbClr val="BFC1F0">
                          <a:alpha val="0"/>
                        </a:srgbClr>
                      </a:solidFill>
                    </a:lnL>
                    <a:lnR w="9525" algn="ctr">
                      <a:solidFill>
                        <a:srgbClr val="FFFFFF">
                          <a:alpha val="0"/>
                        </a:srgbClr>
                      </a:solidFill>
                    </a:lnR>
                    <a:lnT w="9525" algn="ctr">
                      <a:solidFill>
                        <a:srgbClr val="BFC1F0">
                          <a:alpha val="0"/>
                        </a:srgbClr>
                      </a:solidFill>
                    </a:lnT>
                    <a:lnB w="9525" algn="ctr"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</a:rPr>
                        <a:t>Tirer3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198000" marR="91425" marT="91425" marB="91425">
                    <a:lnL w="9525" algn="ctr">
                      <a:solidFill>
                        <a:srgbClr val="FFFFFF">
                          <a:alpha val="0"/>
                        </a:srgbClr>
                      </a:solidFill>
                    </a:lnL>
                    <a:lnR w="9525" algn="ctr">
                      <a:solidFill>
                        <a:srgbClr val="BFC1F0">
                          <a:alpha val="0"/>
                        </a:srgbClr>
                      </a:solidFill>
                    </a:lnR>
                    <a:lnT w="9525" algn="ctr">
                      <a:solidFill>
                        <a:srgbClr val="BFC1F0">
                          <a:alpha val="0"/>
                        </a:srgbClr>
                      </a:solidFill>
                    </a:lnT>
                    <a:lnB w="9525" algn="ctr"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198000" marR="91425" marT="91425" marB="91425">
                    <a:lnL w="9525" algn="ctr">
                      <a:solidFill>
                        <a:srgbClr val="BFC1F0">
                          <a:alpha val="0"/>
                        </a:srgbClr>
                      </a:solidFill>
                    </a:lnL>
                    <a:lnR w="9525" algn="ctr">
                      <a:solidFill>
                        <a:srgbClr val="FFFFFF">
                          <a:alpha val="0"/>
                        </a:srgbClr>
                      </a:solidFill>
                    </a:lnR>
                    <a:lnT w="9525" algn="ctr">
                      <a:solidFill>
                        <a:srgbClr val="BFC1F0">
                          <a:alpha val="0"/>
                        </a:srgbClr>
                      </a:solidFill>
                    </a:lnT>
                    <a:lnB w="9525" algn="ctr"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</a:rPr>
                        <a:t>LAG, VPC, STP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198000" marR="91425" marT="91425" marB="91425">
                    <a:lnL w="9525" algn="ctr">
                      <a:solidFill>
                        <a:srgbClr val="FFFFFF">
                          <a:alpha val="0"/>
                        </a:srgbClr>
                      </a:solidFill>
                    </a:lnL>
                    <a:lnR w="9525" algn="ctr">
                      <a:solidFill>
                        <a:srgbClr val="BFC1F0">
                          <a:alpha val="0"/>
                        </a:srgbClr>
                      </a:solidFill>
                    </a:lnR>
                    <a:lnT w="9525" algn="ctr">
                      <a:solidFill>
                        <a:srgbClr val="BFC1F0">
                          <a:alpha val="0"/>
                        </a:srgbClr>
                      </a:solidFill>
                    </a:lnT>
                    <a:lnB w="9525" algn="ctr"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198000" marR="91425" marT="91425" marB="91425">
                    <a:lnL w="9525" algn="ctr">
                      <a:solidFill>
                        <a:srgbClr val="BFC1F0">
                          <a:alpha val="0"/>
                        </a:srgbClr>
                      </a:solidFill>
                    </a:lnL>
                    <a:lnR w="9525" algn="ctr">
                      <a:solidFill>
                        <a:srgbClr val="FFFFFF">
                          <a:alpha val="0"/>
                        </a:srgbClr>
                      </a:solidFill>
                    </a:lnR>
                    <a:lnT w="9525" algn="ctr">
                      <a:solidFill>
                        <a:srgbClr val="BFC1F0">
                          <a:alpha val="0"/>
                        </a:srgbClr>
                      </a:solidFill>
                    </a:lnT>
                    <a:lnB w="9525" algn="ctr"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</a:rPr>
                        <a:t>VRF, eBGP, iBGP, Static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198000" marR="91425" marT="91425" marB="91425">
                    <a:lnL w="9525" algn="ctr">
                      <a:solidFill>
                        <a:srgbClr val="FFFFFF">
                          <a:alpha val="0"/>
                        </a:srgbClr>
                      </a:solidFill>
                    </a:lnL>
                    <a:lnR w="9525" algn="ctr">
                      <a:solidFill>
                        <a:srgbClr val="BFC1F0">
                          <a:alpha val="0"/>
                        </a:srgbClr>
                      </a:solidFill>
                    </a:lnR>
                    <a:lnT w="9525" algn="ctr">
                      <a:solidFill>
                        <a:srgbClr val="BFC1F0">
                          <a:alpha val="0"/>
                        </a:srgbClr>
                      </a:solidFill>
                    </a:lnT>
                    <a:lnB w="9525" algn="ctr"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</a:tbl>
          </a:graphicData>
        </a:graphic>
      </p:graphicFrame>
      <p:pic>
        <p:nvPicPr>
          <p:cNvPr id="1235871482" name="Google Shape;264;p49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1032789" y="1082826"/>
            <a:ext cx="499511" cy="499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7041368" name="Google Shape;195;p40"/>
          <p:cNvSpPr txBox="1"/>
          <p:nvPr>
            <p:ph type="title"/>
          </p:nvPr>
        </p:nvSpPr>
        <p:spPr bwMode="auto">
          <a:xfrm>
            <a:off x="500549" y="330723"/>
            <a:ext cx="8520599" cy="1095899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3000"/>
              <a:t>Что планируется использовать</a:t>
            </a:r>
            <a:r>
              <a:rPr sz="3000"/>
              <a:t>?</a:t>
            </a:r>
            <a:endParaRPr sz="3000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3000"/>
          </a:p>
        </p:txBody>
      </p:sp>
      <p:graphicFrame>
        <p:nvGraphicFramePr>
          <p:cNvPr id="416486066" name="Google Shape;199;p40"/>
          <p:cNvGraphicFramePr>
            <a:graphicFrameLocks xmlns:a="http://schemas.openxmlformats.org/drawingml/2006/main"/>
          </p:cNvGraphicFramePr>
          <p:nvPr/>
        </p:nvGraphicFramePr>
        <p:xfrm>
          <a:off x="952499" y="1897774"/>
          <a:ext cx="2999999" cy="2999999"/>
        </p:xfrm>
        <a:graphic>
          <a:graphicData uri="http://schemas.openxmlformats.org/drawingml/2006/table">
            <a:tbl>
              <a:tblPr firstRow="0" firstCol="0" lastRow="0" lastCol="0" bandRow="0" bandCol="0">
                <a:tableStyleId>{F2CEC83B-EA67-4798-9530-4329DF40036E}</a:tableStyleId>
                <a:noFill/>
              </a:tblPr>
              <a:tblGrid>
                <a:gridCol w="489424"/>
                <a:gridCol w="6749574"/>
              </a:tblGrid>
              <a:tr h="381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198000" marR="91423" marT="91423" marB="91423">
                    <a:lnL w="9524" algn="ctr">
                      <a:solidFill>
                        <a:srgbClr val="BFC1F0">
                          <a:alpha val="0"/>
                        </a:srgbClr>
                      </a:solidFill>
                    </a:lnL>
                    <a:lnR w="9524" algn="ctr">
                      <a:solidFill>
                        <a:srgbClr val="FFFFFF">
                          <a:alpha val="0"/>
                        </a:srgbClr>
                      </a:solidFill>
                    </a:lnR>
                    <a:lnT w="9524" algn="ctr">
                      <a:solidFill>
                        <a:srgbClr val="BFC1F0">
                          <a:alpha val="0"/>
                        </a:srgbClr>
                      </a:solidFill>
                    </a:lnT>
                    <a:lnB w="9524" algn="ctr"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</a:rPr>
                        <a:t>CLOS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198000" marR="91423" marT="91423" marB="91423">
                    <a:lnL w="9524" algn="ctr">
                      <a:solidFill>
                        <a:srgbClr val="FFFFFF">
                          <a:alpha val="0"/>
                        </a:srgbClr>
                      </a:solidFill>
                    </a:lnL>
                    <a:lnR w="9524" algn="ctr">
                      <a:solidFill>
                        <a:srgbClr val="BFC1F0">
                          <a:alpha val="0"/>
                        </a:srgbClr>
                      </a:solidFill>
                    </a:lnR>
                    <a:lnT w="9524" algn="ctr">
                      <a:solidFill>
                        <a:srgbClr val="BFC1F0">
                          <a:alpha val="0"/>
                        </a:srgbClr>
                      </a:solidFill>
                    </a:lnT>
                    <a:lnB w="9524" algn="ctr"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198000" marR="91423" marT="91423" marB="91423">
                    <a:lnL w="9524" algn="ctr">
                      <a:solidFill>
                        <a:srgbClr val="BFC1F0">
                          <a:alpha val="0"/>
                        </a:srgbClr>
                      </a:solidFill>
                    </a:lnL>
                    <a:lnR w="9524" algn="ctr">
                      <a:solidFill>
                        <a:srgbClr val="FFFFFF">
                          <a:alpha val="0"/>
                        </a:srgbClr>
                      </a:solidFill>
                    </a:lnR>
                    <a:lnT w="9524" algn="ctr">
                      <a:solidFill>
                        <a:srgbClr val="BFC1F0">
                          <a:alpha val="0"/>
                        </a:srgbClr>
                      </a:solidFill>
                    </a:lnT>
                    <a:lnB w="9524" algn="ctr"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600" b="0" i="0" u="none" strike="noStrike" cap="none" spc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</a:rPr>
                        <a:t>LAG, VPC (MLAG, ESI), </a:t>
                      </a:r>
                      <a:r>
                        <a:rPr lang="en-US" sz="1600" b="0" i="0" u="none" strike="noStrike" cap="none" spc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</a:rPr>
                        <a:t>BFD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198000" marR="91423" marT="91423" marB="91423">
                    <a:lnL w="9524" algn="ctr">
                      <a:solidFill>
                        <a:srgbClr val="FFFFFF">
                          <a:alpha val="0"/>
                        </a:srgbClr>
                      </a:solidFill>
                    </a:lnL>
                    <a:lnR w="9524" algn="ctr">
                      <a:solidFill>
                        <a:srgbClr val="BFC1F0">
                          <a:alpha val="0"/>
                        </a:srgbClr>
                      </a:solidFill>
                    </a:lnR>
                    <a:lnT w="9524" algn="ctr">
                      <a:solidFill>
                        <a:srgbClr val="BFC1F0">
                          <a:alpha val="0"/>
                        </a:srgbClr>
                      </a:solidFill>
                    </a:lnT>
                    <a:lnB w="9524" algn="ctr"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198000" marR="91423" marT="91423" marB="91423">
                    <a:lnL w="9524" algn="ctr">
                      <a:solidFill>
                        <a:srgbClr val="BFC1F0">
                          <a:alpha val="0"/>
                        </a:srgbClr>
                      </a:solidFill>
                    </a:lnL>
                    <a:lnR w="9524" algn="ctr">
                      <a:solidFill>
                        <a:srgbClr val="FFFFFF">
                          <a:alpha val="0"/>
                        </a:srgbClr>
                      </a:solidFill>
                    </a:lnR>
                    <a:lnT w="9524" algn="ctr">
                      <a:solidFill>
                        <a:srgbClr val="BFC1F0">
                          <a:alpha val="0"/>
                        </a:srgbClr>
                      </a:solidFill>
                    </a:lnT>
                    <a:lnB w="9524" algn="ctr"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</a:rPr>
                        <a:t>Data Plane - VxLAN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198000" marR="91423" marT="91423" marB="91423">
                    <a:lnL w="9524" algn="ctr">
                      <a:solidFill>
                        <a:srgbClr val="FFFFFF">
                          <a:alpha val="0"/>
                        </a:srgbClr>
                      </a:solidFill>
                    </a:lnL>
                    <a:lnR w="9524" algn="ctr">
                      <a:solidFill>
                        <a:srgbClr val="BFC1F0">
                          <a:alpha val="0"/>
                        </a:srgbClr>
                      </a:solidFill>
                    </a:lnR>
                    <a:lnT w="9524" algn="ctr">
                      <a:solidFill>
                        <a:srgbClr val="BFC1F0">
                          <a:alpha val="0"/>
                        </a:srgbClr>
                      </a:solidFill>
                    </a:lnT>
                    <a:lnB w="9524" algn="ctr"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198000" marR="91423" marT="91423" marB="91423">
                    <a:lnL w="9524" algn="ctr">
                      <a:solidFill>
                        <a:srgbClr val="BFC1F0">
                          <a:alpha val="0"/>
                        </a:srgbClr>
                      </a:solidFill>
                    </a:lnL>
                    <a:lnR w="9524" algn="ctr">
                      <a:solidFill>
                        <a:srgbClr val="FFFFFF">
                          <a:alpha val="0"/>
                        </a:srgbClr>
                      </a:solidFill>
                    </a:lnR>
                    <a:lnT w="9524" algn="ctr">
                      <a:solidFill>
                        <a:srgbClr val="BFC1F0">
                          <a:alpha val="0"/>
                        </a:srgbClr>
                      </a:solidFill>
                    </a:lnT>
                    <a:lnB w="9524" algn="ctr"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</a:rPr>
                        <a:t>Control Plane – eBGP (Underlay, Overlay), EVPN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198000" marR="91423" marT="91423" marB="91423">
                    <a:lnL w="9524" algn="ctr">
                      <a:solidFill>
                        <a:srgbClr val="FFFFFF">
                          <a:alpha val="0"/>
                        </a:srgbClr>
                      </a:solidFill>
                    </a:lnL>
                    <a:lnR w="9524" algn="ctr">
                      <a:solidFill>
                        <a:srgbClr val="BFC1F0">
                          <a:alpha val="0"/>
                        </a:srgbClr>
                      </a:solidFill>
                    </a:lnR>
                    <a:lnT w="9524" algn="ctr">
                      <a:solidFill>
                        <a:srgbClr val="BFC1F0">
                          <a:alpha val="0"/>
                        </a:srgbClr>
                      </a:solidFill>
                    </a:lnT>
                    <a:lnB w="9524" algn="ctr"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" sz="1600" b="1" i="0" u="none" strike="noStrike" cap="none" spc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</a:rPr>
                        <a:t>5.</a:t>
                      </a:r>
                      <a:r>
                        <a:rPr/>
                        <a:t> </a:t>
                      </a:r>
                      <a:endParaRPr/>
                    </a:p>
                  </a:txBody>
                  <a:tcPr marL="198000" marR="91423" marT="91423" marB="91423">
                    <a:lnL w="9524" algn="ctr">
                      <a:solidFill>
                        <a:srgbClr val="BFC1F0">
                          <a:alpha val="0"/>
                        </a:srgbClr>
                      </a:solidFill>
                    </a:lnL>
                    <a:lnR w="9524" algn="ctr">
                      <a:solidFill>
                        <a:srgbClr val="FFFFFF">
                          <a:alpha val="0"/>
                        </a:srgbClr>
                      </a:solidFill>
                    </a:lnR>
                    <a:lnT w="9524" algn="ctr">
                      <a:solidFill>
                        <a:srgbClr val="BFC1F0">
                          <a:alpha val="0"/>
                        </a:srgbClr>
                      </a:solidFill>
                    </a:lnT>
                    <a:lnB w="9524" algn="ctr"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marR="0" lvl="0" indent="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600" b="0" i="0" u="none" strike="noStrike" cap="none" spc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</a:rPr>
                        <a:t>ECMP</a:t>
                      </a:r>
                      <a:endParaRPr lang="en-US" sz="1600" b="0" i="0" u="none" strike="noStrike" cap="none" spc="0">
                        <a:solidFill>
                          <a:schemeClr val="dk1"/>
                        </a:solidFill>
                        <a:latin typeface="Roboto"/>
                        <a:cs typeface="Roboto"/>
                      </a:endParaRPr>
                    </a:p>
                  </a:txBody>
                  <a:tcPr marL="198000" marR="91423" marT="91423" marB="91423">
                    <a:lnL w="9524" algn="ctr">
                      <a:solidFill>
                        <a:srgbClr val="FFFFFF">
                          <a:alpha val="0"/>
                        </a:srgbClr>
                      </a:solidFill>
                    </a:lnL>
                    <a:lnR w="9524" algn="ctr">
                      <a:solidFill>
                        <a:srgbClr val="BFC1F0">
                          <a:alpha val="0"/>
                        </a:srgbClr>
                      </a:solidFill>
                    </a:lnR>
                    <a:lnT w="9524" algn="ctr">
                      <a:solidFill>
                        <a:srgbClr val="BFC1F0">
                          <a:alpha val="0"/>
                        </a:srgbClr>
                      </a:solidFill>
                    </a:lnT>
                    <a:lnB w="9524" algn="ctr">
                      <a:solidFill>
                        <a:srgbClr val="BFC1F0">
                          <a:alpha val="0"/>
                        </a:srgbClr>
                      </a:solidFill>
                    </a:lnB>
                  </a:tcPr>
                </a:tc>
              </a:tr>
            </a:tbl>
          </a:graphicData>
        </a:graphic>
      </p:graphicFrame>
      <p:pic>
        <p:nvPicPr>
          <p:cNvPr id="1518259781" name="Google Shape;263;p49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1216718" y="1129244"/>
            <a:ext cx="499511" cy="499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9127231" name="Google Shape;507;p67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922851" y="1821362"/>
            <a:ext cx="1643209" cy="755248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690887296" name="Google Shape;508;p67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2768288" y="1821360"/>
            <a:ext cx="1643209" cy="755248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283510832" name="Google Shape;509;p67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4527614" y="1821360"/>
            <a:ext cx="1643209" cy="755248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1821119079" name="Google Shape;510;p67"/>
          <p:cNvPicPr/>
          <p:nvPr/>
        </p:nvPicPr>
        <p:blipFill>
          <a:blip r:embed="rId5">
            <a:alphaModFix/>
          </a:blip>
          <a:stretch/>
        </p:blipFill>
        <p:spPr bwMode="auto">
          <a:xfrm>
            <a:off x="6347000" y="1821360"/>
            <a:ext cx="1643209" cy="755248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1226055500" name="Google Shape;511;p67"/>
          <p:cNvSpPr txBox="1"/>
          <p:nvPr>
            <p:ph type="title"/>
          </p:nvPr>
        </p:nvSpPr>
        <p:spPr bwMode="auto">
          <a:xfrm>
            <a:off x="1525999" y="505350"/>
            <a:ext cx="7493099" cy="1095899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3000"/>
              <a:t>Этапы решения</a:t>
            </a:r>
            <a:r>
              <a:rPr lang="ru"/>
              <a:t> </a:t>
            </a:r>
            <a:endParaRPr/>
          </a:p>
        </p:txBody>
      </p:sp>
      <p:sp>
        <p:nvSpPr>
          <p:cNvPr id="2021403963" name="Google Shape;512;p67"/>
          <p:cNvSpPr txBox="1"/>
          <p:nvPr/>
        </p:nvSpPr>
        <p:spPr bwMode="auto">
          <a:xfrm>
            <a:off x="1213005" y="1944852"/>
            <a:ext cx="1063620" cy="41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</a:rPr>
              <a:t>Этап 0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781117463" name="Google Shape;513;p67"/>
          <p:cNvSpPr txBox="1"/>
          <p:nvPr/>
        </p:nvSpPr>
        <p:spPr bwMode="auto">
          <a:xfrm>
            <a:off x="3058443" y="1944852"/>
            <a:ext cx="1063620" cy="41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1157549347" name="Google Shape;514;p67"/>
          <p:cNvSpPr txBox="1"/>
          <p:nvPr/>
        </p:nvSpPr>
        <p:spPr bwMode="auto">
          <a:xfrm>
            <a:off x="4817769" y="1944852"/>
            <a:ext cx="1063620" cy="41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469027975" name="Google Shape;515;p67"/>
          <p:cNvSpPr txBox="1"/>
          <p:nvPr/>
        </p:nvSpPr>
        <p:spPr bwMode="auto">
          <a:xfrm>
            <a:off x="6637155" y="1944852"/>
            <a:ext cx="1063620" cy="41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</a:endParaRPr>
          </a:p>
        </p:txBody>
      </p:sp>
      <p:graphicFrame>
        <p:nvGraphicFramePr>
          <p:cNvPr id="426475712" name="Google Shape;516;p67"/>
          <p:cNvGraphicFramePr>
            <a:graphicFrameLocks xmlns:a="http://schemas.openxmlformats.org/drawingml/2006/main"/>
          </p:cNvGraphicFramePr>
          <p:nvPr/>
        </p:nvGraphicFramePr>
        <p:xfrm>
          <a:off x="827599" y="3116574"/>
          <a:ext cx="7248524" cy="1296503"/>
        </p:xfrm>
        <a:graphic>
          <a:graphicData uri="http://schemas.openxmlformats.org/drawingml/2006/table">
            <a:tbl>
              <a:tblPr firstRow="0" firstCol="0" lastRow="0" lastCol="0" bandRow="0" bandCol="0">
                <a:tableStyleId>{F2CEC83B-EA67-4798-9530-4329DF40036E}</a:tableStyleId>
                <a:noFill/>
              </a:tblPr>
              <a:tblGrid>
                <a:gridCol w="1809749"/>
                <a:gridCol w="1809749"/>
                <a:gridCol w="1809749"/>
                <a:gridCol w="1809749"/>
              </a:tblGrid>
              <a:tr h="381000">
                <a:tc>
                  <a:txBody>
                    <a:bodyPr/>
                    <a:p>
                      <a:pPr marL="0" lvl="0" indent="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  <a:defRPr/>
                      </a:pPr>
                      <a:r>
                        <a:rPr lang="ru" sz="9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</a:rPr>
                        <a:t>Единственный ЦОД</a:t>
                      </a:r>
                      <a:endParaRPr sz="9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</a:endParaRPr>
                    </a:p>
                    <a:p>
                      <a:pPr marL="0" lvl="0" indent="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  <a:defRPr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</a:rPr>
                        <a:t>Планируем построить резевный ЦОД с использованием CLOS, BGP EVPN VxLAN. </a:t>
                      </a:r>
                      <a:endParaRPr/>
                    </a:p>
                  </a:txBody>
                  <a:tcPr marL="91423" marR="91423" marT="91423" marB="91423">
                    <a:lnL w="9524" algn="ctr">
                      <a:solidFill>
                        <a:srgbClr val="9E9E9E">
                          <a:alpha val="0"/>
                        </a:srgbClr>
                      </a:solidFill>
                    </a:lnL>
                    <a:lnR w="9524" algn="ctr">
                      <a:solidFill>
                        <a:srgbClr val="9E9E9E">
                          <a:alpha val="0"/>
                        </a:srgbClr>
                      </a:solidFill>
                    </a:lnR>
                    <a:lnT w="9524" algn="ctr">
                      <a:solidFill>
                        <a:srgbClr val="9E9E9E">
                          <a:alpha val="0"/>
                        </a:srgbClr>
                      </a:solidFill>
                    </a:lnT>
                    <a:lnB w="9524" algn="ctr">
                      <a:solidFill>
                        <a:srgbClr val="9E9E9E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  <a:defRPr/>
                      </a:pPr>
                      <a:r>
                        <a:rPr lang="ru" sz="9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</a:rPr>
                        <a:t>Single Fabric</a:t>
                      </a:r>
                      <a:endParaRPr lang="ru"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</a:endParaRPr>
                    </a:p>
                    <a:p>
                      <a:pPr marL="0" lvl="0" indent="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  <a:defRPr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</a:rPr>
                        <a:t>Основной ЦОД продолжает работу. Строим фабрику в резервном ЦОД, связность с певрым ЦОД по L3 маршруты из которого передаются как route-type-5. </a:t>
                      </a: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</a:rPr>
                        <a:t>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91423" marR="91423" marT="91423" marB="91423">
                    <a:lnL w="9524" algn="ctr">
                      <a:solidFill>
                        <a:srgbClr val="9E9E9E">
                          <a:alpha val="0"/>
                        </a:srgbClr>
                      </a:solidFill>
                    </a:lnL>
                    <a:lnR w="9524" algn="ctr">
                      <a:solidFill>
                        <a:srgbClr val="9E9E9E">
                          <a:alpha val="0"/>
                        </a:srgbClr>
                      </a:solidFill>
                    </a:lnR>
                    <a:lnT w="9524" algn="ctr">
                      <a:solidFill>
                        <a:srgbClr val="9E9E9E">
                          <a:alpha val="0"/>
                        </a:srgbClr>
                      </a:solidFill>
                    </a:lnT>
                    <a:lnB w="9524" algn="ctr">
                      <a:solidFill>
                        <a:srgbClr val="9E9E9E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  <a:defRPr/>
                      </a:pPr>
                      <a:r>
                        <a:rPr lang="ru" sz="9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</a:rPr>
                        <a:t>Multifabric</a:t>
                      </a:r>
                      <a:endParaRPr lang="ru"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</a:endParaRPr>
                    </a:p>
                    <a:p>
                      <a:pPr marL="0" lvl="0" indent="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  <a:defRPr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</a:rPr>
                        <a:t>Останавливаем первый ЦОД. Превращаем его в фабрику аналогичную второму ЦОД. </a:t>
                      </a:r>
                      <a:r>
                        <a:rPr lang="ru" sz="900" b="0" i="0" u="none" strike="noStrike" cap="none" spc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</a:rPr>
                        <a:t>Маршруты продолжают передаются как route-type-5.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91423" marR="91423" marT="91423" marB="91423">
                    <a:lnL w="9524" algn="ctr">
                      <a:solidFill>
                        <a:srgbClr val="9E9E9E">
                          <a:alpha val="0"/>
                        </a:srgbClr>
                      </a:solidFill>
                    </a:lnL>
                    <a:lnR w="9524" algn="ctr">
                      <a:solidFill>
                        <a:srgbClr val="9E9E9E">
                          <a:alpha val="0"/>
                        </a:srgbClr>
                      </a:solidFill>
                    </a:lnR>
                    <a:lnT w="9524" algn="ctr">
                      <a:solidFill>
                        <a:srgbClr val="9E9E9E">
                          <a:alpha val="0"/>
                        </a:srgbClr>
                      </a:solidFill>
                    </a:lnT>
                    <a:lnB w="9524" algn="ctr">
                      <a:solidFill>
                        <a:srgbClr val="9E9E9E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  <a:defRPr/>
                      </a:pPr>
                      <a:r>
                        <a:rPr lang="ru" sz="9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</a:rPr>
                        <a:t>Multipod</a:t>
                      </a: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</a:rPr>
                        <a:t> (опционально)</a:t>
                      </a:r>
                      <a:endParaRPr lang="ru"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</a:endParaRPr>
                    </a:p>
                    <a:p>
                      <a:pPr marL="0" lvl="0" indent="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  <a:defRPr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</a:rPr>
                        <a:t>Если DCI позволяет передавать кадры с повышенным MTU, то дорабатываем решение до Multipod c возможностью подключения новых ЦОД.  </a:t>
                      </a:r>
                      <a:endParaRPr/>
                    </a:p>
                  </a:txBody>
                  <a:tcPr marL="91423" marR="91423" marT="91423" marB="91423">
                    <a:lnL w="9524" algn="ctr">
                      <a:solidFill>
                        <a:srgbClr val="9E9E9E">
                          <a:alpha val="0"/>
                        </a:srgbClr>
                      </a:solidFill>
                    </a:lnL>
                    <a:lnR w="9524" algn="ctr">
                      <a:solidFill>
                        <a:srgbClr val="9E9E9E">
                          <a:alpha val="0"/>
                        </a:srgbClr>
                      </a:solidFill>
                    </a:lnR>
                    <a:lnT w="9524" algn="ctr">
                      <a:solidFill>
                        <a:srgbClr val="9E9E9E">
                          <a:alpha val="0"/>
                        </a:srgbClr>
                      </a:solidFill>
                    </a:lnT>
                    <a:lnB w="9524" algn="ctr">
                      <a:solidFill>
                        <a:srgbClr val="9E9E9E">
                          <a:alpha val="0"/>
                        </a:srgbClr>
                      </a:solidFill>
                    </a:lnB>
                  </a:tcPr>
                </a:tc>
              </a:tr>
            </a:tbl>
          </a:graphicData>
        </a:graphic>
      </p:graphicFrame>
      <p:pic>
        <p:nvPicPr>
          <p:cNvPr id="2084043547" name="Google Shape;345;p50"/>
          <p:cNvPicPr/>
          <p:nvPr/>
        </p:nvPicPr>
        <p:blipFill>
          <a:blip r:embed="rId6">
            <a:alphaModFix/>
          </a:blip>
          <a:stretch/>
        </p:blipFill>
        <p:spPr bwMode="auto">
          <a:xfrm>
            <a:off x="482688" y="438674"/>
            <a:ext cx="880323" cy="87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376761" name="Google Shape;322;p49"/>
          <p:cNvPicPr/>
          <p:nvPr/>
        </p:nvPicPr>
        <p:blipFill>
          <a:blip r:embed="rId7">
            <a:alphaModFix/>
          </a:blip>
          <a:stretch/>
        </p:blipFill>
        <p:spPr bwMode="auto">
          <a:xfrm>
            <a:off x="8351570" y="1982951"/>
            <a:ext cx="432066" cy="432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_rels/theme3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3.xml><?xml version="1.0" encoding="utf-8"?>
<a:theme xmlns:a="http://schemas.openxmlformats.org/drawingml/2006/main" xmlns:r="http://schemas.openxmlformats.org/officeDocument/2006/relationships" xmlns:p="http://schemas.openxmlformats.org/presentation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R7-Office/2024.1.1.375</Application>
  <DocSecurity>0</DocSecurity>
  <PresentationFormat>On-screen Show (4:3)</PresentationFormat>
  <Paragraphs>0</Paragraphs>
  <Slides>14</Slides>
  <Notes>14</Notes>
  <HiddenSlides>0</HiddenSlides>
  <MMClips>2</MMClips>
  <ScaleCrop>0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Theme 1</vt:lpstr>
      <vt:lpstr>Theme 2</vt:lpstr>
      <vt:lpstr>Theme 3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>Владислав Тарасов</cp:lastModifiedBy>
  <cp:revision>9</cp:revision>
  <dcterms:modified xsi:type="dcterms:W3CDTF">2025-11-05T15:28:39Z</dcterms:modified>
  <cp:category/>
  <cp:contentStatus/>
  <cp:version/>
</cp:coreProperties>
</file>